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4" r:id="rId2"/>
    <p:sldId id="317" r:id="rId3"/>
    <p:sldId id="286" r:id="rId4"/>
    <p:sldId id="332" r:id="rId5"/>
    <p:sldId id="318" r:id="rId6"/>
    <p:sldId id="314" r:id="rId7"/>
    <p:sldId id="319" r:id="rId8"/>
    <p:sldId id="305" r:id="rId9"/>
    <p:sldId id="295" r:id="rId10"/>
    <p:sldId id="337" r:id="rId11"/>
    <p:sldId id="329" r:id="rId12"/>
    <p:sldId id="323" r:id="rId13"/>
    <p:sldId id="322" r:id="rId14"/>
    <p:sldId id="315" r:id="rId15"/>
    <p:sldId id="334" r:id="rId16"/>
    <p:sldId id="326" r:id="rId17"/>
    <p:sldId id="320" r:id="rId18"/>
    <p:sldId id="311" r:id="rId19"/>
    <p:sldId id="327" r:id="rId20"/>
    <p:sldId id="330" r:id="rId21"/>
    <p:sldId id="335" r:id="rId22"/>
    <p:sldId id="285" r:id="rId23"/>
    <p:sldId id="338" r:id="rId24"/>
  </p:sldIdLst>
  <p:sldSz cx="12192000" cy="6858000"/>
  <p:notesSz cx="6858000" cy="9144000"/>
  <p:embeddedFontLst>
    <p:embeddedFont>
      <p:font typeface="演示流云楷" panose="02010600030101010101" charset="-122"/>
      <p:regular r:id="rId27"/>
    </p:embeddedFont>
    <p:embeddedFont>
      <p:font typeface="优设标题黑" panose="02010600030101010101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Roboto Bold" panose="02010600030101010101" charset="0"/>
      <p:bold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华文中宋" panose="02010600040101010101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微软雅黑 Light" panose="020B0502040204020203" pitchFamily="34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4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B88A00"/>
    <a:srgbClr val="FFC517"/>
    <a:srgbClr val="FFEFBF"/>
    <a:srgbClr val="FFDF7F"/>
    <a:srgbClr val="FFC000"/>
    <a:srgbClr val="23FFFF"/>
    <a:srgbClr val="00B0F0"/>
    <a:srgbClr val="025ABE"/>
    <a:srgbClr val="0A2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2" autoAdjust="0"/>
    <p:restoredTop sz="91792" autoAdjust="0"/>
  </p:normalViewPr>
  <p:slideViewPr>
    <p:cSldViewPr snapToGrid="0">
      <p:cViewPr>
        <p:scale>
          <a:sx n="93" d="100"/>
          <a:sy n="93" d="100"/>
        </p:scale>
        <p:origin x="708" y="279"/>
      </p:cViewPr>
      <p:guideLst>
        <p:guide orient="horz" pos="2568"/>
        <p:guide pos="34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AC77B-876D-4283-B1AC-875672F2162F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50DED-F51E-413C-BFAE-E4251718C6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尊敬的评委老师们，大家好！我是来自华中科技大学的张恭博，我们的解决方案名为“倦旅智鉴”。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下面是云侧方案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49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由于端侧采用的目标检测算法无法精确识别头部偏转的临界状态，因此我们通过筛选，决定使用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MTCNN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算法在云侧进行目标点检测，并将计算得到的欧拉角提供给端侧进行辅助判断。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8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云侧作为端侧的辅助，将从不同角度为端侧提供协助。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75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在算力协同方面，使用云侧算力的朴素方案存在线程阻塞，网络延迟和波动的问题</a:t>
            </a:r>
            <a:endParaRPr lang="en-US" altLang="zh-CN" sz="1800" kern="1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相对应地，我们设计了多线程调用，关键帧上传和设置</a:t>
            </a:r>
            <a:r>
              <a:rPr lang="en-US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watchdog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的解决方法，实现了不阻塞，不掉帧的根据网络自动选择的方案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948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在模型协同方面，为了给用户提供定制化内容，我们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创新性的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智能视频记录和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在线模型更新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板块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29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SR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采集数据，利用华为云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OBS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自动构建数据集，使用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ModelArts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进行增量训练，通过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OTA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进行不停机无掉帧模型更新，实现了模型的在线微调。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51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最后，我们还设计了用于提高用户体验的人机交互内容。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618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我们设计了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界面，实时展示驾驶图像并提供疲劳驾驶警告信息。用户还可以点击进行智能视频记录。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9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为了便于驾驶过程中的交互，我们实现了语音交互功能，将语音通过华为云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转换为文字，触发相应功能或通过大语言模型生成回答并播放。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42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11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首先让我们看看赛题背景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410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我们通过端主云辅、算力协同和模型协同的策略，设计了具有端性能，云准确，强互动的解决方案。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845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该系统技术架构方案创新，所有设计均已实现。系统运行流畅，</a:t>
            </a:r>
            <a:r>
              <a:rPr lang="en-US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24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小时无报错，不卡顿，稳定性高。可扩展性强，未来新行为直接修改配置文件</a:t>
            </a:r>
            <a:r>
              <a:rPr lang="en-US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/OTA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。采用模块化设计，易于对接其他模块。适配华为云</a:t>
            </a:r>
            <a:r>
              <a:rPr lang="en-US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OBS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 err="1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ModelArts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、盘古等。支持在线模型更新、智能视频记录，在线模型微调，大模型语音交互，异步、多线程</a:t>
            </a:r>
            <a:r>
              <a:rPr lang="en-US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Pipeline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并行等功能。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13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最后，感谢各位评委抽出宝贵时间审阅我们的项目，希望得到你们的认可。谢谢！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最后，感谢各位评委抽出宝贵时间审阅我们的项目，希望得到你们的认可。谢谢！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280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从赛题背景来看，</a:t>
            </a:r>
            <a:r>
              <a:rPr lang="zh-CN" altLang="en-US" sz="12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我们的目标是要实现一个高性能、高精度、高可靠的疲劳驾驶监测系统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29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经过分析，我们认为纯端方案存在计算资源限制，精度和速度难以平衡的问题，纯云方案存在严重依赖网络的问题，因此我们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了算力协同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模型协同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端主云辅的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思想</a:t>
            </a:r>
            <a:endParaRPr lang="en-US" altLang="zh-CN" sz="1800" kern="100" dirty="0"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创新性地设计了端云协同架构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4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接下来，我们先从架构来看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219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的架构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分为端侧和云侧两部分，其中端侧分为三层结构，包括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层，通信层和推理层；云侧也分为三个部分，分别是推理板块，模型在线更新板块和语音交互板块</a:t>
            </a:r>
            <a:endParaRPr lang="en-US" altLang="zh-CN" sz="1800" kern="100" dirty="0"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分别在不同的方面辅助端侧。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484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接下来，让我们看看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架构中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端侧方案的具体内容。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6AFBFE-01D9-4A36-A188-7DAE5B724E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56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在推理层面</a:t>
            </a:r>
            <a:endParaRPr lang="en-US" altLang="zh-CN" sz="1800" kern="100" dirty="0"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同时在流水线中实现了功能组件的高度模块化和高可扩展性。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方便集成多模态推理模块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但是，在该架构中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由于瓶颈模块的限制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11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50DED-F51E-413C-BFAE-E4251718C6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46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结束页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 descr="背景图案&#10;&#10;描述已自动生成"/>
          <p:cNvPicPr>
            <a:picLocks noChangeAspect="1"/>
          </p:cNvPicPr>
          <p:nvPr userDrawn="1"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"/>
            <a:ext cx="12192000" cy="6856796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/>
        </p:nvSpPr>
        <p:spPr>
          <a:xfrm rot="16409610">
            <a:off x="462228" y="220095"/>
            <a:ext cx="5215810" cy="5007925"/>
          </a:xfrm>
          <a:custGeom>
            <a:avLst/>
            <a:gdLst>
              <a:gd name="connsiteX0" fmla="*/ 5184422 w 5215810"/>
              <a:gd name="connsiteY0" fmla="*/ 4129 h 5007925"/>
              <a:gd name="connsiteX1" fmla="*/ 5215810 w 5215810"/>
              <a:gd name="connsiteY1" fmla="*/ 518270 h 5007925"/>
              <a:gd name="connsiteX2" fmla="*/ 5098050 w 5215810"/>
              <a:gd name="connsiteY2" fmla="*/ 513389 h 5007925"/>
              <a:gd name="connsiteX3" fmla="*/ 4119052 w 5215810"/>
              <a:gd name="connsiteY3" fmla="*/ 601620 h 5007925"/>
              <a:gd name="connsiteX4" fmla="*/ 512460 w 5215810"/>
              <a:gd name="connsiteY4" fmla="*/ 5007925 h 5007925"/>
              <a:gd name="connsiteX5" fmla="*/ 0 w 5215810"/>
              <a:gd name="connsiteY5" fmla="*/ 5007925 h 5007925"/>
              <a:gd name="connsiteX6" fmla="*/ 4017771 w 5215810"/>
              <a:gd name="connsiteY6" fmla="*/ 99267 h 5007925"/>
              <a:gd name="connsiteX7" fmla="*/ 5108383 w 5215810"/>
              <a:gd name="connsiteY7" fmla="*/ 977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5810" h="5007925">
                <a:moveTo>
                  <a:pt x="5184422" y="4129"/>
                </a:moveTo>
                <a:lnTo>
                  <a:pt x="5215810" y="518270"/>
                </a:lnTo>
                <a:lnTo>
                  <a:pt x="5098050" y="513389"/>
                </a:lnTo>
                <a:cubicBezTo>
                  <a:pt x="4774802" y="506987"/>
                  <a:pt x="4446838" y="535534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lnTo>
                  <a:pt x="0" y="5007925"/>
                </a:lnTo>
                <a:cubicBezTo>
                  <a:pt x="0" y="2623900"/>
                  <a:pt x="1680771" y="570441"/>
                  <a:pt x="4017771" y="99267"/>
                </a:cubicBezTo>
                <a:cubicBezTo>
                  <a:pt x="4382927" y="25646"/>
                  <a:pt x="4748282" y="-6155"/>
                  <a:pt x="5108383" y="97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6409610" flipH="1" flipV="1">
            <a:off x="5937509" y="1099138"/>
            <a:ext cx="6302496" cy="5007925"/>
          </a:xfrm>
          <a:custGeom>
            <a:avLst/>
            <a:gdLst>
              <a:gd name="connsiteX0" fmla="*/ 0 w 6302496"/>
              <a:gd name="connsiteY0" fmla="*/ 5007925 h 5007925"/>
              <a:gd name="connsiteX1" fmla="*/ 4017771 w 6302496"/>
              <a:gd name="connsiteY1" fmla="*/ 99267 h 5007925"/>
              <a:gd name="connsiteX2" fmla="*/ 6167468 w 6302496"/>
              <a:gd name="connsiteY2" fmla="*/ 136283 h 5007925"/>
              <a:gd name="connsiteX3" fmla="*/ 6269430 w 6302496"/>
              <a:gd name="connsiteY3" fmla="*/ 165220 h 5007925"/>
              <a:gd name="connsiteX4" fmla="*/ 6302496 w 6302496"/>
              <a:gd name="connsiteY4" fmla="*/ 706863 h 5007925"/>
              <a:gd name="connsiteX5" fmla="*/ 6048748 w 6302496"/>
              <a:gd name="connsiteY5" fmla="*/ 634846 h 5007925"/>
              <a:gd name="connsiteX6" fmla="*/ 4119052 w 6302496"/>
              <a:gd name="connsiteY6" fmla="*/ 601620 h 5007925"/>
              <a:gd name="connsiteX7" fmla="*/ 512460 w 6302496"/>
              <a:gd name="connsiteY7" fmla="*/ 5007925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2496" h="5007925">
                <a:moveTo>
                  <a:pt x="0" y="5007925"/>
                </a:moveTo>
                <a:cubicBezTo>
                  <a:pt x="0" y="2623900"/>
                  <a:pt x="1680771" y="570441"/>
                  <a:pt x="4017771" y="99267"/>
                </a:cubicBezTo>
                <a:cubicBezTo>
                  <a:pt x="4748084" y="-47975"/>
                  <a:pt x="5479191" y="-27936"/>
                  <a:pt x="6167468" y="136283"/>
                </a:cubicBezTo>
                <a:lnTo>
                  <a:pt x="6269430" y="165220"/>
                </a:lnTo>
                <a:lnTo>
                  <a:pt x="6302496" y="706863"/>
                </a:lnTo>
                <a:lnTo>
                  <a:pt x="6048748" y="634846"/>
                </a:lnTo>
                <a:cubicBezTo>
                  <a:pt x="5430910" y="487435"/>
                  <a:pt x="4774624" y="469447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0E1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15692" r="18233" b="15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84061" y="466429"/>
            <a:ext cx="4243230" cy="5403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ctr">
              <a:defRPr lang="zh-CN" altLang="en-US" sz="320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srgbClr val="0E1152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编辑母版标题</a:t>
            </a:r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39" name="直接连接符 38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 userDrawn="1"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43" name="直接连接符 42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23.jpe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notesSlide" Target="../notesSlides/notesSlide14.xml"/><Relationship Id="rId3" Type="http://schemas.openxmlformats.org/officeDocument/2006/relationships/tags" Target="../tags/tag32.xml"/><Relationship Id="rId21" Type="http://schemas.openxmlformats.org/officeDocument/2006/relationships/image" Target="../media/image22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image" Target="../media/image14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10" Type="http://schemas.openxmlformats.org/officeDocument/2006/relationships/tags" Target="../tags/tag39.xml"/><Relationship Id="rId19" Type="http://schemas.openxmlformats.org/officeDocument/2006/relationships/image" Target="../media/image6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22.png"/><Relationship Id="rId5" Type="http://schemas.openxmlformats.org/officeDocument/2006/relationships/tags" Target="../tags/tag50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49.xml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image" Target="../media/image21.png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image" Target="../media/image20.png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14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notesSlide" Target="../notesSlides/notesSlide8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95C7333-3120-0C75-8899-2F091D3E7136}"/>
              </a:ext>
            </a:extLst>
          </p:cNvPr>
          <p:cNvSpPr txBox="1">
            <a:spLocks/>
          </p:cNvSpPr>
          <p:nvPr/>
        </p:nvSpPr>
        <p:spPr>
          <a:xfrm>
            <a:off x="2450675" y="913663"/>
            <a:ext cx="7936006" cy="328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endParaRPr lang="zh-CN" altLang="en-US" sz="80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4829C05-FC92-67FA-A2C6-802CAF53127A}"/>
              </a:ext>
            </a:extLst>
          </p:cNvPr>
          <p:cNvGrpSpPr/>
          <p:nvPr/>
        </p:nvGrpSpPr>
        <p:grpSpPr>
          <a:xfrm>
            <a:off x="3214486" y="868768"/>
            <a:ext cx="6063254" cy="2247140"/>
            <a:chOff x="2539846" y="929996"/>
            <a:chExt cx="6063254" cy="224714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72DE8A0-EF96-0EB0-2A06-2704A28F2207}"/>
                </a:ext>
              </a:extLst>
            </p:cNvPr>
            <p:cNvSpPr txBox="1"/>
            <p:nvPr/>
          </p:nvSpPr>
          <p:spPr>
            <a:xfrm>
              <a:off x="2539846" y="929996"/>
              <a:ext cx="206076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12600" b="1" i="0" u="none" strike="noStrike" kern="1200" cap="none" spc="0" normalizeH="0" baseline="0" noProof="0" dirty="0">
                  <a:ln w="12700">
                    <a:solidFill>
                      <a:prstClr val="white"/>
                    </a:solidFill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</a:gra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倦</a:t>
              </a:r>
              <a:endParaRPr lang="zh-CN" altLang="en-US" sz="12600" dirty="0">
                <a:ln w="12700">
                  <a:solidFill>
                    <a:schemeClr val="tx1"/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0" scaled="1"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B970ED6-64CD-3D2C-1D2B-1C68C56E97F7}"/>
                </a:ext>
              </a:extLst>
            </p:cNvPr>
            <p:cNvSpPr txBox="1"/>
            <p:nvPr/>
          </p:nvSpPr>
          <p:spPr>
            <a:xfrm>
              <a:off x="3996854" y="1299699"/>
              <a:ext cx="2249020" cy="1877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1600" b="1" dirty="0">
                  <a:ln w="12700">
                    <a:solidFill>
                      <a:prstClr val="white"/>
                    </a:solidFill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</a:gra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旅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9BB1B4-1F55-A1A8-5CBB-49F5E4197249}"/>
                </a:ext>
              </a:extLst>
            </p:cNvPr>
            <p:cNvSpPr txBox="1"/>
            <p:nvPr/>
          </p:nvSpPr>
          <p:spPr>
            <a:xfrm>
              <a:off x="5099348" y="935700"/>
              <a:ext cx="2524126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600" b="1" dirty="0">
                  <a:ln w="12700">
                    <a:solidFill>
                      <a:prstClr val="white"/>
                    </a:solidFill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</a:gra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智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8201923-8F1B-4659-C3AA-C512FA100D5E}"/>
                </a:ext>
              </a:extLst>
            </p:cNvPr>
            <p:cNvSpPr txBox="1"/>
            <p:nvPr/>
          </p:nvSpPr>
          <p:spPr>
            <a:xfrm>
              <a:off x="6365845" y="1255869"/>
              <a:ext cx="2237255" cy="1877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1600" b="1" dirty="0">
                  <a:ln w="12700">
                    <a:solidFill>
                      <a:prstClr val="white"/>
                    </a:solidFill>
                  </a:ln>
                  <a:gradFill>
                    <a:gsLst>
                      <a:gs pos="0">
                        <a:schemeClr val="accent3"/>
                      </a:gs>
                      <a:gs pos="100000">
                        <a:schemeClr val="accent3">
                          <a:lumMod val="75000"/>
                        </a:schemeClr>
                      </a:gs>
                    </a:gsLst>
                    <a:lin ang="0" scaled="1"/>
                  </a:gra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鉴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3DF4203-98F8-AD10-F663-C9B5A353C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66479">
            <a:off x="5974076" y="1288703"/>
            <a:ext cx="1904426" cy="1245757"/>
          </a:xfrm>
          <a:prstGeom prst="rect">
            <a:avLst/>
          </a:prstGeom>
          <a:ln>
            <a:gradFill>
              <a:gsLst>
                <a:gs pos="0">
                  <a:srgbClr val="00EEFF"/>
                </a:gs>
                <a:gs pos="100000">
                  <a:srgbClr val="034EC2"/>
                </a:gs>
              </a:gsLst>
              <a:lin ang="1800000" scaled="0"/>
            </a:gradFill>
          </a:ln>
          <a:effectLst>
            <a:softEdge rad="3937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0B59CD-BCD7-0CB1-C103-B19EBD7226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66479">
            <a:off x="3214844" y="1098125"/>
            <a:ext cx="2003941" cy="1310854"/>
          </a:xfrm>
          <a:prstGeom prst="rect">
            <a:avLst/>
          </a:prstGeom>
          <a:ln>
            <a:gradFill>
              <a:gsLst>
                <a:gs pos="0">
                  <a:srgbClr val="00EEFF"/>
                </a:gs>
                <a:gs pos="87000">
                  <a:srgbClr val="034EC2"/>
                </a:gs>
              </a:gsLst>
              <a:lin ang="1800000" scaled="0"/>
            </a:gradFill>
          </a:ln>
          <a:effectLst>
            <a:softEdge rad="3937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31ECD2-2999-F787-3159-B2094C5A46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9792" y="5800001"/>
            <a:ext cx="4535026" cy="490274"/>
          </a:xfrm>
          <a:prstGeom prst="rect">
            <a:avLst/>
          </a:prstGeom>
        </p:spPr>
      </p:pic>
      <p:pic>
        <p:nvPicPr>
          <p:cNvPr id="20" name="图片 19" descr="黑暗中的灯光&#10;&#10;描述已自动生成">
            <a:extLst>
              <a:ext uri="{FF2B5EF4-FFF2-40B4-BE49-F238E27FC236}">
                <a16:creationId xmlns:a16="http://schemas.microsoft.com/office/drawing/2014/main" id="{DF288B8F-AFA9-A6C0-A99E-339698BA1A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339" y="3101450"/>
            <a:ext cx="6490250" cy="73778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192AE49-279A-D896-FFF5-36FB79351364}"/>
              </a:ext>
            </a:extLst>
          </p:cNvPr>
          <p:cNvSpPr txBox="1"/>
          <p:nvPr/>
        </p:nvSpPr>
        <p:spPr>
          <a:xfrm>
            <a:off x="385695" y="3075500"/>
            <a:ext cx="1151001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4600" b="1" u="none" strike="noStrike" kern="1200" cap="none" spc="600" normalizeH="0" baseline="0" noProof="0" dirty="0">
                <a:ln>
                  <a:noFill/>
                </a:ln>
                <a:gradFill>
                  <a:gsLst>
                    <a:gs pos="64000">
                      <a:prstClr val="white"/>
                    </a:gs>
                    <a:gs pos="68000">
                      <a:srgbClr val="B7D9FF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rgbClr val="B7D9FF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基于端云算力协同的</a:t>
            </a:r>
            <a:endParaRPr kumimoji="0" lang="en-US" altLang="zh-CN" sz="4600" b="1" u="none" strike="noStrike" kern="1200" cap="none" spc="600" normalizeH="0" baseline="0" noProof="0" dirty="0">
              <a:ln>
                <a:noFill/>
              </a:ln>
              <a:gradFill>
                <a:gsLst>
                  <a:gs pos="64000">
                    <a:prstClr val="white"/>
                  </a:gs>
                  <a:gs pos="68000">
                    <a:srgbClr val="B7D9FF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rgbClr val="B7D9FF"/>
                  </a:gs>
                  <a:gs pos="81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algn="ctr"/>
            <a:r>
              <a:rPr lang="zh-CN" altLang="en-US" sz="4600" b="1" spc="600" dirty="0">
                <a:gradFill>
                  <a:gsLst>
                    <a:gs pos="64000">
                      <a:prstClr val="white"/>
                    </a:gs>
                    <a:gs pos="68000">
                      <a:srgbClr val="B7D9FF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rgbClr val="B7D9FF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微软雅黑"/>
                <a:ea typeface="微软雅黑"/>
              </a:rPr>
              <a:t>疲劳驾驶智能识别</a:t>
            </a:r>
            <a:endParaRPr lang="zh-CN" altLang="en-US" sz="4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618A86-566C-E116-C091-FD743C76D106}"/>
              </a:ext>
            </a:extLst>
          </p:cNvPr>
          <p:cNvSpPr/>
          <p:nvPr/>
        </p:nvSpPr>
        <p:spPr>
          <a:xfrm flipH="1">
            <a:off x="3096307" y="4839230"/>
            <a:ext cx="9761444" cy="1354330"/>
          </a:xfrm>
          <a:prstGeom prst="rect">
            <a:avLst/>
          </a:prstGeom>
          <a:gradFill flip="none" rotWithShape="1">
            <a:gsLst>
              <a:gs pos="54000">
                <a:schemeClr val="accent1">
                  <a:alpha val="52000"/>
                </a:schemeClr>
              </a:gs>
              <a:gs pos="14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9BC19EF9-675C-595C-B654-2EA20426D577}"/>
              </a:ext>
            </a:extLst>
          </p:cNvPr>
          <p:cNvSpPr txBox="1">
            <a:spLocks/>
          </p:cNvSpPr>
          <p:nvPr/>
        </p:nvSpPr>
        <p:spPr>
          <a:xfrm>
            <a:off x="4048298" y="6273154"/>
            <a:ext cx="9144000" cy="1957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73B41FF-86A0-B91E-6A72-C5FD5C9D08FA}"/>
              </a:ext>
            </a:extLst>
          </p:cNvPr>
          <p:cNvSpPr txBox="1"/>
          <p:nvPr/>
        </p:nvSpPr>
        <p:spPr>
          <a:xfrm>
            <a:off x="3257672" y="4760659"/>
            <a:ext cx="6273052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发榜单位：华为云计算技术有限公司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项目负责人：张恭博（本科生） 指导老师：周健 吴非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团队名称：生产队的大萝卜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BB58A5-29B2-6FB7-4A1B-FB01E7F18DEB}"/>
              </a:ext>
            </a:extLst>
          </p:cNvPr>
          <p:cNvSpPr txBox="1"/>
          <p:nvPr/>
        </p:nvSpPr>
        <p:spPr>
          <a:xfrm>
            <a:off x="3096307" y="6258742"/>
            <a:ext cx="6595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BlinkMacSystemFont"/>
                <a:ea typeface="微软雅黑"/>
              </a:rPr>
              <a:t>华中科技大学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4D18BF6-0A6F-AA5D-A720-1512D1456CA9}"/>
              </a:ext>
            </a:extLst>
          </p:cNvPr>
          <p:cNvGrpSpPr/>
          <p:nvPr/>
        </p:nvGrpSpPr>
        <p:grpSpPr>
          <a:xfrm>
            <a:off x="3402234" y="6572324"/>
            <a:ext cx="3644026" cy="78767"/>
            <a:chOff x="3525725" y="2817376"/>
            <a:chExt cx="2123606" cy="223428"/>
          </a:xfrm>
        </p:grpSpPr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89C4A73E-D14F-02AF-768D-C00DCF2A5082}"/>
                </a:ext>
              </a:extLst>
            </p:cNvPr>
            <p:cNvSpPr/>
            <p:nvPr/>
          </p:nvSpPr>
          <p:spPr>
            <a:xfrm>
              <a:off x="5479105" y="2997604"/>
              <a:ext cx="54000" cy="43200"/>
            </a:xfrm>
            <a:prstGeom prst="parallelogram">
              <a:avLst>
                <a:gd name="adj" fmla="val 5000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99171D1D-935D-11F0-7C9E-E4FA1FDA08A3}"/>
                </a:ext>
              </a:extLst>
            </p:cNvPr>
            <p:cNvSpPr/>
            <p:nvPr/>
          </p:nvSpPr>
          <p:spPr>
            <a:xfrm>
              <a:off x="5537219" y="2997604"/>
              <a:ext cx="54000" cy="43200"/>
            </a:xfrm>
            <a:prstGeom prst="parallelogram">
              <a:avLst>
                <a:gd name="adj" fmla="val 5000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08A680AC-96C2-C16B-2FD3-EA58F89B7AFD}"/>
                </a:ext>
              </a:extLst>
            </p:cNvPr>
            <p:cNvSpPr/>
            <p:nvPr/>
          </p:nvSpPr>
          <p:spPr>
            <a:xfrm>
              <a:off x="5595331" y="2997604"/>
              <a:ext cx="54000" cy="43200"/>
            </a:xfrm>
            <a:prstGeom prst="parallelogram">
              <a:avLst>
                <a:gd name="adj" fmla="val 5000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49" name="平行四边形 48">
              <a:extLst>
                <a:ext uri="{FF2B5EF4-FFF2-40B4-BE49-F238E27FC236}">
                  <a16:creationId xmlns:a16="http://schemas.microsoft.com/office/drawing/2014/main" id="{2A41690B-3848-3B05-0971-9FEBD4BBAC48}"/>
                </a:ext>
              </a:extLst>
            </p:cNvPr>
            <p:cNvSpPr/>
            <p:nvPr/>
          </p:nvSpPr>
          <p:spPr>
            <a:xfrm>
              <a:off x="3740500" y="2997604"/>
              <a:ext cx="1734492" cy="43200"/>
            </a:xfrm>
            <a:prstGeom prst="parallelogram">
              <a:avLst>
                <a:gd name="adj" fmla="val 5000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50" name="平行四边形 49">
              <a:extLst>
                <a:ext uri="{FF2B5EF4-FFF2-40B4-BE49-F238E27FC236}">
                  <a16:creationId xmlns:a16="http://schemas.microsoft.com/office/drawing/2014/main" id="{7E1A19BD-4FBE-BF9A-3ED9-6A00F698B262}"/>
                </a:ext>
              </a:extLst>
            </p:cNvPr>
            <p:cNvSpPr/>
            <p:nvPr/>
          </p:nvSpPr>
          <p:spPr>
            <a:xfrm flipH="1">
              <a:off x="3525725" y="2817376"/>
              <a:ext cx="288000" cy="223428"/>
            </a:xfrm>
            <a:prstGeom prst="parallelogram">
              <a:avLst>
                <a:gd name="adj" fmla="val 9587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862A7955-FA57-674B-6F58-D90366039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210" y="303023"/>
            <a:ext cx="2286000" cy="50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90AE701-BC8F-70EE-E7A6-93AC6EA564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73397" y="429621"/>
            <a:ext cx="2774315" cy="274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7E0DBD98-6BA1-8F3D-6D1B-8371DAC5AB72}"/>
              </a:ext>
            </a:extLst>
          </p:cNvPr>
          <p:cNvGrpSpPr/>
          <p:nvPr/>
        </p:nvGrpSpPr>
        <p:grpSpPr>
          <a:xfrm flipH="1">
            <a:off x="5633714" y="6629064"/>
            <a:ext cx="3644026" cy="78767"/>
            <a:chOff x="3525725" y="2817376"/>
            <a:chExt cx="2123606" cy="223428"/>
          </a:xfrm>
        </p:grpSpPr>
        <p:sp>
          <p:nvSpPr>
            <p:cNvPr id="61" name="平行四边形 60">
              <a:extLst>
                <a:ext uri="{FF2B5EF4-FFF2-40B4-BE49-F238E27FC236}">
                  <a16:creationId xmlns:a16="http://schemas.microsoft.com/office/drawing/2014/main" id="{9862AF12-48FD-0151-049E-2BFE3AC2E851}"/>
                </a:ext>
              </a:extLst>
            </p:cNvPr>
            <p:cNvSpPr/>
            <p:nvPr/>
          </p:nvSpPr>
          <p:spPr>
            <a:xfrm>
              <a:off x="5479105" y="2997604"/>
              <a:ext cx="54000" cy="43200"/>
            </a:xfrm>
            <a:prstGeom prst="parallelogram">
              <a:avLst>
                <a:gd name="adj" fmla="val 5000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62" name="平行四边形 61">
              <a:extLst>
                <a:ext uri="{FF2B5EF4-FFF2-40B4-BE49-F238E27FC236}">
                  <a16:creationId xmlns:a16="http://schemas.microsoft.com/office/drawing/2014/main" id="{D5DB4F66-5675-9A93-130F-9DA730B7502E}"/>
                </a:ext>
              </a:extLst>
            </p:cNvPr>
            <p:cNvSpPr/>
            <p:nvPr/>
          </p:nvSpPr>
          <p:spPr>
            <a:xfrm>
              <a:off x="5537219" y="2997604"/>
              <a:ext cx="54000" cy="43200"/>
            </a:xfrm>
            <a:prstGeom prst="parallelogram">
              <a:avLst>
                <a:gd name="adj" fmla="val 5000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63" name="平行四边形 62">
              <a:extLst>
                <a:ext uri="{FF2B5EF4-FFF2-40B4-BE49-F238E27FC236}">
                  <a16:creationId xmlns:a16="http://schemas.microsoft.com/office/drawing/2014/main" id="{FFA8AEE3-F273-1A0F-A04D-85181F23ACE2}"/>
                </a:ext>
              </a:extLst>
            </p:cNvPr>
            <p:cNvSpPr/>
            <p:nvPr/>
          </p:nvSpPr>
          <p:spPr>
            <a:xfrm>
              <a:off x="5595331" y="2997604"/>
              <a:ext cx="54000" cy="43200"/>
            </a:xfrm>
            <a:prstGeom prst="parallelogram">
              <a:avLst>
                <a:gd name="adj" fmla="val 5000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EE11ECD0-252D-2C4F-680D-C67BCCA9B0DB}"/>
                </a:ext>
              </a:extLst>
            </p:cNvPr>
            <p:cNvSpPr/>
            <p:nvPr/>
          </p:nvSpPr>
          <p:spPr>
            <a:xfrm>
              <a:off x="3740500" y="2997604"/>
              <a:ext cx="1734492" cy="43200"/>
            </a:xfrm>
            <a:prstGeom prst="parallelogram">
              <a:avLst>
                <a:gd name="adj" fmla="val 5000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CED4928D-564F-B4F0-1D54-6C8A5AF7C07F}"/>
                </a:ext>
              </a:extLst>
            </p:cNvPr>
            <p:cNvSpPr/>
            <p:nvPr/>
          </p:nvSpPr>
          <p:spPr>
            <a:xfrm flipH="1">
              <a:off x="3525725" y="2817376"/>
              <a:ext cx="288000" cy="223428"/>
            </a:xfrm>
            <a:prstGeom prst="parallelogram">
              <a:avLst>
                <a:gd name="adj" fmla="val 95870"/>
              </a:avLst>
            </a:prstGeom>
            <a:solidFill>
              <a:srgbClr val="88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4A85E4F1-8990-D9FE-DE02-1222565EBE81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FFCDC-C534-2DAE-490B-5F6F0C035AA3}"/>
              </a:ext>
            </a:extLst>
          </p:cNvPr>
          <p:cNvSpPr txBox="1"/>
          <p:nvPr/>
        </p:nvSpPr>
        <p:spPr>
          <a:xfrm>
            <a:off x="2691709" y="1310526"/>
            <a:ext cx="6808582" cy="1487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57000"/>
                        </a:schemeClr>
                      </a:gs>
                      <a:gs pos="69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sym typeface="+mn-ea"/>
              </a:rPr>
              <a:t>PART FOUR</a:t>
            </a:r>
            <a:endParaRPr lang="zh-CN" altLang="en-US" sz="8800" b="1" dirty="0">
              <a:ln>
                <a:gradFill>
                  <a:gsLst>
                    <a:gs pos="0">
                      <a:schemeClr val="accent1">
                        <a:lumMod val="45000"/>
                        <a:lumOff val="55000"/>
                        <a:alpha val="57000"/>
                      </a:schemeClr>
                    </a:gs>
                    <a:gs pos="69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6619C-4D45-075E-6E2C-E72D2276A73C}"/>
              </a:ext>
            </a:extLst>
          </p:cNvPr>
          <p:cNvSpPr/>
          <p:nvPr/>
        </p:nvSpPr>
        <p:spPr>
          <a:xfrm>
            <a:off x="3014522" y="2027287"/>
            <a:ext cx="2230099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82F0A0-050C-81BF-B1C6-E9FD67FBBB95}"/>
              </a:ext>
            </a:extLst>
          </p:cNvPr>
          <p:cNvSpPr/>
          <p:nvPr/>
        </p:nvSpPr>
        <p:spPr>
          <a:xfrm>
            <a:off x="5756662" y="2623366"/>
            <a:ext cx="3724096" cy="1308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云侧方案</a:t>
            </a:r>
            <a:endParaRPr lang="en-US" altLang="zh-CN" sz="66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 descr="黑暗中的灯光&#10;&#10;描述已自动生成">
            <a:extLst>
              <a:ext uri="{FF2B5EF4-FFF2-40B4-BE49-F238E27FC236}">
                <a16:creationId xmlns:a16="http://schemas.microsoft.com/office/drawing/2014/main" id="{AF1C8720-5F6A-218E-6FA1-6762C4B5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0" y="3406885"/>
            <a:ext cx="2706160" cy="15222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5C7333-3120-0C75-8899-2F091D3E7136}"/>
              </a:ext>
            </a:extLst>
          </p:cNvPr>
          <p:cNvSpPr txBox="1">
            <a:spLocks/>
          </p:cNvSpPr>
          <p:nvPr/>
        </p:nvSpPr>
        <p:spPr>
          <a:xfrm>
            <a:off x="2450675" y="913663"/>
            <a:ext cx="7936006" cy="328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endParaRPr lang="zh-CN" altLang="en-US" sz="80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cs typeface="+mn-cs"/>
            </a:endParaRPr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9BC19EF9-675C-595C-B654-2EA20426D577}"/>
              </a:ext>
            </a:extLst>
          </p:cNvPr>
          <p:cNvSpPr txBox="1">
            <a:spLocks/>
          </p:cNvSpPr>
          <p:nvPr/>
        </p:nvSpPr>
        <p:spPr>
          <a:xfrm>
            <a:off x="4048298" y="6273154"/>
            <a:ext cx="9144000" cy="1957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496C83-F598-6B26-6348-1483244DF7FA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3140961-77B5-3892-53CB-AAF9FE13D337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61D3DD8-6A43-5534-D785-C48F03EDE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D7B71-AD64-9ADC-762D-0B348DA13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6C1E5107-BCC8-C035-7B6D-401FEDB5D0D6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7BAAB0-1FB4-EDA2-AADD-986033024682}"/>
              </a:ext>
            </a:extLst>
          </p:cNvPr>
          <p:cNvSpPr/>
          <p:nvPr/>
        </p:nvSpPr>
        <p:spPr>
          <a:xfrm>
            <a:off x="6763049" y="3633072"/>
            <a:ext cx="1388522" cy="534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99158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AABCEA6-2FE9-914D-7B10-BA3DE531D18F}"/>
              </a:ext>
            </a:extLst>
          </p:cNvPr>
          <p:cNvSpPr/>
          <p:nvPr/>
        </p:nvSpPr>
        <p:spPr>
          <a:xfrm>
            <a:off x="634969" y="1450345"/>
            <a:ext cx="5884022" cy="4580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 extrusionH="127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DE5C3BF-698F-45BC-42F3-31FFAB4E890B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 flipV="1">
            <a:off x="235527" y="5086388"/>
            <a:ext cx="11720945" cy="1739885"/>
          </a:xfrm>
          <a:prstGeom prst="ellipse">
            <a:avLst/>
          </a:prstGeom>
          <a:gradFill>
            <a:gsLst>
              <a:gs pos="0">
                <a:srgbClr val="0563FF">
                  <a:alpha val="59000"/>
                </a:srgbClr>
              </a:gs>
              <a:gs pos="17000">
                <a:srgbClr val="0563FF"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85000">
                  <a:srgbClr val="659FFF">
                    <a:alpha val="0"/>
                  </a:srgbClr>
                </a:gs>
                <a:gs pos="0">
                  <a:srgbClr val="659FFF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4311253" y="372283"/>
            <a:ext cx="3569493" cy="6820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云侧算法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3D822D-C04E-96DF-2508-C9E67119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261" y="-198900"/>
            <a:ext cx="2789150" cy="114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稻壳康帅6-4">
            <a:extLst>
              <a:ext uri="{FF2B5EF4-FFF2-40B4-BE49-F238E27FC236}">
                <a16:creationId xmlns:a16="http://schemas.microsoft.com/office/drawing/2014/main" id="{FC8EF1D7-E8D0-2E8C-DA04-B63E366B83AB}"/>
              </a:ext>
            </a:extLst>
          </p:cNvPr>
          <p:cNvSpPr/>
          <p:nvPr/>
        </p:nvSpPr>
        <p:spPr>
          <a:xfrm>
            <a:off x="1965581" y="5441938"/>
            <a:ext cx="7022420" cy="1116718"/>
          </a:xfrm>
          <a:prstGeom prst="arc">
            <a:avLst>
              <a:gd name="adj1" fmla="val 128525"/>
              <a:gd name="adj2" fmla="val 10935352"/>
            </a:avLst>
          </a:prstGeom>
          <a:noFill/>
          <a:ln w="17463" cap="flat" cmpd="sng" algn="ctr">
            <a:gradFill flip="none" rotWithShape="1">
              <a:gsLst>
                <a:gs pos="0">
                  <a:srgbClr val="018AFF">
                    <a:alpha val="0"/>
                  </a:srgbClr>
                </a:gs>
                <a:gs pos="72000">
                  <a:srgbClr val="018AFF"/>
                </a:gs>
                <a:gs pos="32000">
                  <a:srgbClr val="018AFF"/>
                </a:gs>
                <a:gs pos="100000">
                  <a:srgbClr val="018AFF">
                    <a:alpha val="0"/>
                  </a:srgbClr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lIns="100584" tIns="50292" rIns="100584" bIns="5029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980" b="0" i="0" u="none" strike="noStrike" kern="0" cap="none" spc="0" normalizeH="0" baseline="0" noProof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思源黑体 CN Normal" panose="020B0400000000000000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10" name="图片 9" descr="黑暗中的灯光&#10;&#10;描述已自动生成">
            <a:extLst>
              <a:ext uri="{FF2B5EF4-FFF2-40B4-BE49-F238E27FC236}">
                <a16:creationId xmlns:a16="http://schemas.microsoft.com/office/drawing/2014/main" id="{4DA8AF0A-4DD8-9133-7BE5-838D158672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068" y="5918530"/>
            <a:ext cx="6490250" cy="53625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AAA4D50-C371-E00A-92C3-1DB989FB6A6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6" t="9625" r="12654" b="17195"/>
          <a:stretch/>
        </p:blipFill>
        <p:spPr>
          <a:xfrm>
            <a:off x="349723" y="4162903"/>
            <a:ext cx="2088565" cy="2546655"/>
          </a:xfrm>
          <a:prstGeom prst="rect">
            <a:avLst/>
          </a:prstGeom>
        </p:spPr>
      </p:pic>
      <p:graphicFrame>
        <p:nvGraphicFramePr>
          <p:cNvPr id="29" name="表格 46">
            <a:extLst>
              <a:ext uri="{FF2B5EF4-FFF2-40B4-BE49-F238E27FC236}">
                <a16:creationId xmlns:a16="http://schemas.microsoft.com/office/drawing/2014/main" id="{FADCED5A-2B1A-7226-44F7-A89613E4B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23099"/>
              </p:ext>
            </p:extLst>
          </p:nvPr>
        </p:nvGraphicFramePr>
        <p:xfrm>
          <a:off x="8326340" y="2312817"/>
          <a:ext cx="3266538" cy="35071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23755">
                  <a:extLst>
                    <a:ext uri="{9D8B030D-6E8A-4147-A177-3AD203B41FA5}">
                      <a16:colId xmlns:a16="http://schemas.microsoft.com/office/drawing/2014/main" val="2883047093"/>
                    </a:ext>
                  </a:extLst>
                </a:gridCol>
                <a:gridCol w="1842783">
                  <a:extLst>
                    <a:ext uri="{9D8B030D-6E8A-4147-A177-3AD203B41FA5}">
                      <a16:colId xmlns:a16="http://schemas.microsoft.com/office/drawing/2014/main" val="2838991255"/>
                    </a:ext>
                  </a:extLst>
                </a:gridCol>
              </a:tblGrid>
              <a:tr h="5010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Mean error/%</a:t>
                      </a:r>
                      <a:endParaRPr lang="zh-CN" altLang="en-US" sz="20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071611"/>
                  </a:ext>
                </a:extLst>
              </a:tr>
              <a:tr h="5010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TSPM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15.9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694546"/>
                  </a:ext>
                </a:extLst>
              </a:tr>
              <a:tr h="5010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ESR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13.0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092990"/>
                  </a:ext>
                </a:extLst>
              </a:tr>
              <a:tr h="5010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CDM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13.1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01861"/>
                  </a:ext>
                </a:extLst>
              </a:tr>
              <a:tr h="5010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Luxand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12.4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820312"/>
                  </a:ext>
                </a:extLst>
              </a:tr>
              <a:tr h="5010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RCPR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11.6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98622"/>
                  </a:ext>
                </a:extLst>
              </a:tr>
              <a:tr h="5010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MTCNN</a:t>
                      </a:r>
                      <a:endParaRPr lang="zh-CN" altLang="en-US" sz="2400" b="1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</a:t>
                      </a:r>
                      <a:endParaRPr lang="zh-CN" altLang="en-US" sz="2400" b="1" kern="12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863718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6D29B22A-3484-B5B7-6666-6F22C80BBCCA}"/>
              </a:ext>
            </a:extLst>
          </p:cNvPr>
          <p:cNvSpPr txBox="1"/>
          <p:nvPr/>
        </p:nvSpPr>
        <p:spPr>
          <a:xfrm>
            <a:off x="7711669" y="1506425"/>
            <a:ext cx="4189183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Evaluation on AFLW for face alignment 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9FBFFDD-A12F-7026-FC26-0374DEDB0379}"/>
              </a:ext>
            </a:extLst>
          </p:cNvPr>
          <p:cNvGrpSpPr/>
          <p:nvPr/>
        </p:nvGrpSpPr>
        <p:grpSpPr>
          <a:xfrm>
            <a:off x="634970" y="2385143"/>
            <a:ext cx="6193880" cy="1644757"/>
            <a:chOff x="245823" y="1850553"/>
            <a:chExt cx="6193880" cy="164475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0AEC924-E16E-E596-039E-32E6EE7DEEC1}"/>
                </a:ext>
              </a:extLst>
            </p:cNvPr>
            <p:cNvSpPr/>
            <p:nvPr/>
          </p:nvSpPr>
          <p:spPr>
            <a:xfrm>
              <a:off x="254774" y="3025471"/>
              <a:ext cx="5875069" cy="458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FFFF"/>
                </a:gs>
                <a:gs pos="80000">
                  <a:srgbClr val="016DFF">
                    <a:alpha val="0"/>
                  </a:srgbClr>
                </a:gs>
                <a:gs pos="36000">
                  <a:srgbClr val="016DFF">
                    <a:alpha val="21000"/>
                  </a:srgbClr>
                </a:gs>
              </a:gsLst>
              <a:lin ang="8100000" scaled="1"/>
              <a:tileRect/>
            </a:gradFill>
            <a:ln w="12700" cap="flat" cmpd="sng" algn="ctr">
              <a:gradFill>
                <a:gsLst>
                  <a:gs pos="0">
                    <a:srgbClr val="016DFF">
                      <a:alpha val="0"/>
                    </a:srgbClr>
                  </a:gs>
                  <a:gs pos="100000">
                    <a:srgbClr val="00FFFF"/>
                  </a:gs>
                </a:gsLst>
                <a:lin ang="5400000" scaled="1"/>
              </a:gra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 extrusionH="12700"/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030D042-959D-D8BA-30BE-8BC90C7B5D45}"/>
                </a:ext>
              </a:extLst>
            </p:cNvPr>
            <p:cNvSpPr/>
            <p:nvPr/>
          </p:nvSpPr>
          <p:spPr>
            <a:xfrm>
              <a:off x="245823" y="1981138"/>
              <a:ext cx="5884021" cy="458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FFFF"/>
                </a:gs>
                <a:gs pos="80000">
                  <a:srgbClr val="016DFF">
                    <a:alpha val="0"/>
                  </a:srgbClr>
                </a:gs>
                <a:gs pos="36000">
                  <a:srgbClr val="016DFF">
                    <a:alpha val="21000"/>
                  </a:srgbClr>
                </a:gs>
              </a:gsLst>
              <a:lin ang="8100000" scaled="1"/>
              <a:tileRect/>
            </a:gradFill>
            <a:ln w="12700" cap="flat" cmpd="sng" algn="ctr">
              <a:gradFill>
                <a:gsLst>
                  <a:gs pos="0">
                    <a:srgbClr val="016DFF">
                      <a:alpha val="0"/>
                    </a:srgbClr>
                  </a:gs>
                  <a:gs pos="100000">
                    <a:srgbClr val="00FFFF"/>
                  </a:gs>
                </a:gsLst>
                <a:lin ang="5400000" scaled="1"/>
              </a:gra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 extrusionH="12700"/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05B5C57-004F-D2B5-6A3D-35DC0F605390}"/>
                </a:ext>
              </a:extLst>
            </p:cNvPr>
            <p:cNvSpPr txBox="1"/>
            <p:nvPr/>
          </p:nvSpPr>
          <p:spPr>
            <a:xfrm>
              <a:off x="555682" y="2914253"/>
              <a:ext cx="5884021" cy="581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2400" dirty="0">
                  <a:solidFill>
                    <a:srgbClr val="23FFFF"/>
                  </a:solidFill>
                  <a:latin typeface="+mj-ea"/>
                  <a:ea typeface="+mj-ea"/>
                </a:rPr>
                <a:t>方法：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关键点检测</a:t>
              </a:r>
              <a:r>
                <a:rPr lang="zh-CN" altLang="zh-CN" sz="2400" dirty="0">
                  <a:solidFill>
                    <a:srgbClr val="23FFFF"/>
                  </a:solidFill>
                  <a:latin typeface="+mj-ea"/>
                  <a:ea typeface="+mj-ea"/>
                </a:rPr>
                <a:t>计算欧拉角</a:t>
              </a:r>
              <a:endParaRPr lang="zh-CN" altLang="en-US" sz="2400" dirty="0">
                <a:solidFill>
                  <a:srgbClr val="23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C8F1251-7BB3-3E1E-87B2-AE0C75D619AD}"/>
                </a:ext>
              </a:extLst>
            </p:cNvPr>
            <p:cNvGrpSpPr/>
            <p:nvPr/>
          </p:nvGrpSpPr>
          <p:grpSpPr>
            <a:xfrm rot="5400000">
              <a:off x="2857436" y="1957477"/>
              <a:ext cx="1096814" cy="959390"/>
              <a:chOff x="6631516" y="3206535"/>
              <a:chExt cx="389822" cy="340980"/>
            </a:xfrm>
          </p:grpSpPr>
          <p:sp>
            <p:nvSpPr>
              <p:cNvPr id="33" name="菱形 32">
                <a:extLst>
                  <a:ext uri="{FF2B5EF4-FFF2-40B4-BE49-F238E27FC236}">
                    <a16:creationId xmlns:a16="http://schemas.microsoft.com/office/drawing/2014/main" id="{0C14A2DA-1743-5875-7EC1-EF73EA33F1C0}"/>
                  </a:ext>
                </a:extLst>
              </p:cNvPr>
              <p:cNvSpPr/>
              <p:nvPr/>
            </p:nvSpPr>
            <p:spPr>
              <a:xfrm>
                <a:off x="6631516" y="3206535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 panose="02000500000000000000" charset="-122"/>
                  <a:ea typeface="方正兰亭黑简体" panose="02000500000000000000" charset="-122"/>
                  <a:cs typeface="+mn-cs"/>
                </a:endParaRPr>
              </a:p>
            </p:txBody>
          </p:sp>
          <p:sp>
            <p:nvSpPr>
              <p:cNvPr id="34" name="菱形 33">
                <a:extLst>
                  <a:ext uri="{FF2B5EF4-FFF2-40B4-BE49-F238E27FC236}">
                    <a16:creationId xmlns:a16="http://schemas.microsoft.com/office/drawing/2014/main" id="{175ED87B-BBCD-16AC-33AB-24C38F7E9D13}"/>
                  </a:ext>
                </a:extLst>
              </p:cNvPr>
              <p:cNvSpPr/>
              <p:nvPr/>
            </p:nvSpPr>
            <p:spPr>
              <a:xfrm>
                <a:off x="6689878" y="3216055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3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 panose="02000500000000000000" charset="-122"/>
                  <a:ea typeface="方正兰亭黑简体" panose="02000500000000000000" charset="-122"/>
                  <a:cs typeface="+mn-cs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047F2B7-A4D1-D36C-13EA-FF26E883D143}"/>
                </a:ext>
              </a:extLst>
            </p:cNvPr>
            <p:cNvSpPr txBox="1"/>
            <p:nvPr/>
          </p:nvSpPr>
          <p:spPr>
            <a:xfrm>
              <a:off x="558111" y="1850553"/>
              <a:ext cx="5668677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2400" dirty="0">
                  <a:solidFill>
                    <a:srgbClr val="23FFFF"/>
                  </a:solidFill>
                  <a:latin typeface="+mj-ea"/>
                  <a:ea typeface="+mj-ea"/>
                </a:rPr>
                <a:t>挑战：</a:t>
              </a:r>
              <a:r>
                <a:rPr lang="zh-CN" altLang="en-US" sz="2400" b="1" dirty="0">
                  <a:solidFill>
                    <a:schemeClr val="accent4"/>
                  </a:solidFill>
                  <a:latin typeface="+mj-ea"/>
                  <a:ea typeface="+mj-ea"/>
                </a:rPr>
                <a:t>目标检测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23FFFF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无法精确识别偏转角度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3FFFF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0D78E108-FC1F-8F4E-53B8-25E448B40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173225"/>
              </p:ext>
            </p:extLst>
          </p:nvPr>
        </p:nvGraphicFramePr>
        <p:xfrm>
          <a:off x="944829" y="1327133"/>
          <a:ext cx="5453007" cy="582168"/>
        </p:xfrm>
        <a:graphic>
          <a:graphicData uri="http://schemas.openxmlformats.org/drawingml/2006/table">
            <a:tbl>
              <a:tblPr/>
              <a:tblGrid>
                <a:gridCol w="5453007">
                  <a:extLst>
                    <a:ext uri="{9D8B030D-6E8A-4147-A177-3AD203B41FA5}">
                      <a16:colId xmlns:a16="http://schemas.microsoft.com/office/drawing/2014/main" val="28194770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kumimoji="0" lang="zh-CN" altLang="en-US" sz="240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3FFFF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目标：左顾右盼 头部偏转角 </a:t>
                      </a:r>
                      <a:r>
                        <a:rPr kumimoji="0" lang="zh-CN" altLang="en-U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3FF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≥ </a:t>
                      </a:r>
                      <a:r>
                        <a:rPr kumimoji="0" lang="en-US" altLang="zh-CN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3FF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45°</a:t>
                      </a:r>
                      <a:endParaRPr kumimoji="0" lang="zh-CN" alt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23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602673"/>
                  </a:ext>
                </a:extLst>
              </a:tr>
            </a:tbl>
          </a:graphicData>
        </a:graphic>
      </p:graphicFrame>
      <p:grpSp>
        <p:nvGrpSpPr>
          <p:cNvPr id="43" name="组合 42">
            <a:extLst>
              <a:ext uri="{FF2B5EF4-FFF2-40B4-BE49-F238E27FC236}">
                <a16:creationId xmlns:a16="http://schemas.microsoft.com/office/drawing/2014/main" id="{2A6E8D3A-1E4D-B03B-CAAA-6EF8407A9635}"/>
              </a:ext>
            </a:extLst>
          </p:cNvPr>
          <p:cNvGrpSpPr/>
          <p:nvPr/>
        </p:nvGrpSpPr>
        <p:grpSpPr>
          <a:xfrm rot="5400000">
            <a:off x="3194222" y="1459811"/>
            <a:ext cx="1103605" cy="932604"/>
            <a:chOff x="6623880" y="3325924"/>
            <a:chExt cx="392236" cy="33146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B74B87FF-22A7-3B1F-7386-1C29CC584A00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2DBFAF8C-E1AA-D25C-D9D6-5A27080A37CE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DF77CA85-BF5E-B584-F2CA-31F142A6D192}"/>
              </a:ext>
            </a:extLst>
          </p:cNvPr>
          <p:cNvSpPr txBox="1"/>
          <p:nvPr/>
        </p:nvSpPr>
        <p:spPr>
          <a:xfrm>
            <a:off x="2517847" y="4932258"/>
            <a:ext cx="1727789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YOLOv5n</a:t>
            </a: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正脸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207341B-20EC-9982-0B2E-EDCB7E8BCF53}"/>
              </a:ext>
            </a:extLst>
          </p:cNvPr>
          <p:cNvSpPr txBox="1"/>
          <p:nvPr/>
        </p:nvSpPr>
        <p:spPr>
          <a:xfrm>
            <a:off x="6518991" y="4351935"/>
            <a:ext cx="1727789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MTCNN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Roll : -7.49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Yaw : 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47.41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Pitch : 3.77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  <a:cs typeface="Times New Roman" panose="02020603050405020304" pitchFamily="18" charset="0"/>
              </a:rPr>
              <a:t>左顾右盼</a:t>
            </a:r>
            <a:endParaRPr lang="en-US" altLang="zh-CN" sz="2000" b="1" dirty="0">
              <a:solidFill>
                <a:srgbClr val="FFFFF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EA051A-BABA-D933-6292-C066528410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95" y="4141118"/>
            <a:ext cx="2131235" cy="25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6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4A85E4F1-8990-D9FE-DE02-1222565EBE81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FFCDC-C534-2DAE-490B-5F6F0C035AA3}"/>
              </a:ext>
            </a:extLst>
          </p:cNvPr>
          <p:cNvSpPr txBox="1"/>
          <p:nvPr/>
        </p:nvSpPr>
        <p:spPr>
          <a:xfrm>
            <a:off x="2691709" y="1310526"/>
            <a:ext cx="6808582" cy="1487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57000"/>
                        </a:schemeClr>
                      </a:gs>
                      <a:gs pos="69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sym typeface="+mn-ea"/>
              </a:rPr>
              <a:t>PART FIVE</a:t>
            </a:r>
            <a:endParaRPr lang="zh-CN" altLang="en-US" sz="8800" b="1" dirty="0">
              <a:ln>
                <a:gradFill>
                  <a:gsLst>
                    <a:gs pos="0">
                      <a:schemeClr val="accent1">
                        <a:lumMod val="45000"/>
                        <a:lumOff val="55000"/>
                        <a:alpha val="57000"/>
                      </a:schemeClr>
                    </a:gs>
                    <a:gs pos="69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6619C-4D45-075E-6E2C-E72D2276A73C}"/>
              </a:ext>
            </a:extLst>
          </p:cNvPr>
          <p:cNvSpPr/>
          <p:nvPr/>
        </p:nvSpPr>
        <p:spPr>
          <a:xfrm>
            <a:off x="3014522" y="2027287"/>
            <a:ext cx="2230099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charset="-122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82F0A0-050C-81BF-B1C6-E9FD67FBBB95}"/>
              </a:ext>
            </a:extLst>
          </p:cNvPr>
          <p:cNvSpPr/>
          <p:nvPr/>
        </p:nvSpPr>
        <p:spPr>
          <a:xfrm>
            <a:off x="5756662" y="2623366"/>
            <a:ext cx="3724096" cy="1308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端云协同</a:t>
            </a:r>
            <a:endParaRPr lang="en-US" altLang="zh-CN" sz="66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 descr="黑暗中的灯光&#10;&#10;描述已自动生成">
            <a:extLst>
              <a:ext uri="{FF2B5EF4-FFF2-40B4-BE49-F238E27FC236}">
                <a16:creationId xmlns:a16="http://schemas.microsoft.com/office/drawing/2014/main" id="{AF1C8720-5F6A-218E-6FA1-6762C4B5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0" y="3406885"/>
            <a:ext cx="2706160" cy="15222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5C7333-3120-0C75-8899-2F091D3E7136}"/>
              </a:ext>
            </a:extLst>
          </p:cNvPr>
          <p:cNvSpPr txBox="1">
            <a:spLocks/>
          </p:cNvSpPr>
          <p:nvPr/>
        </p:nvSpPr>
        <p:spPr>
          <a:xfrm>
            <a:off x="2450675" y="913663"/>
            <a:ext cx="7936006" cy="328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endParaRPr lang="zh-CN" altLang="en-US" sz="80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cs typeface="+mn-cs"/>
            </a:endParaRPr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9BC19EF9-675C-595C-B654-2EA20426D577}"/>
              </a:ext>
            </a:extLst>
          </p:cNvPr>
          <p:cNvSpPr txBox="1">
            <a:spLocks/>
          </p:cNvSpPr>
          <p:nvPr/>
        </p:nvSpPr>
        <p:spPr>
          <a:xfrm>
            <a:off x="4048298" y="6273154"/>
            <a:ext cx="9144000" cy="1957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496C83-F598-6B26-6348-1483244DF7FA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3140961-77B5-3892-53CB-AAF9FE13D337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61D3DD8-6A43-5534-D785-C48F03EDE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D7B71-AD64-9ADC-762D-0B348DA13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6C1E5107-BCC8-C035-7B6D-401FEDB5D0D6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7BAAB0-1FB4-EDA2-AADD-986033024682}"/>
              </a:ext>
            </a:extLst>
          </p:cNvPr>
          <p:cNvSpPr/>
          <p:nvPr/>
        </p:nvSpPr>
        <p:spPr>
          <a:xfrm>
            <a:off x="5967310" y="3663400"/>
            <a:ext cx="3161443" cy="534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17028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3BBAF18B-E92F-2D2C-2D7E-64930B83FEB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 flipV="1">
            <a:off x="12340" y="4702811"/>
            <a:ext cx="12098618" cy="2151299"/>
          </a:xfrm>
          <a:prstGeom prst="ellipse">
            <a:avLst/>
          </a:prstGeom>
          <a:gradFill>
            <a:gsLst>
              <a:gs pos="0">
                <a:srgbClr val="0563FF">
                  <a:alpha val="59000"/>
                </a:srgbClr>
              </a:gs>
              <a:gs pos="56000">
                <a:srgbClr val="0563FF"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85000">
                  <a:srgbClr val="659FFF">
                    <a:alpha val="0"/>
                  </a:srgbClr>
                </a:gs>
                <a:gs pos="0">
                  <a:srgbClr val="659FFF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4264795" y="310249"/>
            <a:ext cx="3569493" cy="6820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算力协同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52" name="直接连接符 5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62" name="直接连接符 6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471618E-0141-C429-7D39-2AC59BA99C37}"/>
              </a:ext>
            </a:extLst>
          </p:cNvPr>
          <p:cNvSpPr txBox="1"/>
          <p:nvPr/>
        </p:nvSpPr>
        <p:spPr>
          <a:xfrm>
            <a:off x="1122977" y="2473099"/>
            <a:ext cx="10054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00EEFF"/>
                    </a:gs>
                    <a:gs pos="100000">
                      <a:srgbClr val="034EC2"/>
                    </a:gs>
                  </a:gsLst>
                  <a:lin ang="16200000" scaled="0"/>
                </a:gradFill>
                <a:effectLst>
                  <a:reflection blurRad="38100" stA="60000" endA="900" endPos="70000" dist="12700" dir="5400000" sy="-100000" algn="bl" rotWithShape="0"/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latin typeface="+mj-ea"/>
                <a:ea typeface="+mj-ea"/>
              </a:rPr>
              <a:t>难点</a:t>
            </a:r>
            <a:r>
              <a:rPr lang="en-US" altLang="zh-CN" sz="2800" b="1" dirty="0">
                <a:latin typeface="+mj-ea"/>
                <a:ea typeface="+mj-ea"/>
              </a:rPr>
              <a:t>: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EEFF"/>
                  </a:gs>
                  <a:gs pos="100000">
                    <a:srgbClr val="034EC2"/>
                  </a:gs>
                </a:gsLst>
                <a:lin ang="16200000" scaled="0"/>
              </a:gradFill>
              <a:effectLst>
                <a:reflection blurRad="38100" stA="60000" endA="900" endPos="70000" dist="12700" dir="5400000" sy="-100000" algn="bl" rotWithShape="0"/>
              </a:effectLst>
              <a:uLnTx/>
              <a:uFillTx/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60888DD-4C1B-961B-1586-18F6B91CE374}"/>
              </a:ext>
            </a:extLst>
          </p:cNvPr>
          <p:cNvSpPr txBox="1"/>
          <p:nvPr/>
        </p:nvSpPr>
        <p:spPr>
          <a:xfrm>
            <a:off x="974240" y="3574161"/>
            <a:ext cx="17235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00EEFF"/>
                    </a:gs>
                    <a:gs pos="100000">
                      <a:srgbClr val="034EC2"/>
                    </a:gs>
                  </a:gsLst>
                  <a:lin ang="16200000" scaled="0"/>
                </a:gradFill>
                <a:effectLst>
                  <a:reflection blurRad="38100" stA="60000" endA="900" endPos="70000" dist="12700" dir="5400000" sy="-100000" algn="bl" rotWithShape="0"/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latin typeface="+mj-ea"/>
                <a:ea typeface="+mj-ea"/>
              </a:rPr>
              <a:t>解决方案</a:t>
            </a:r>
            <a:r>
              <a:rPr lang="en-US" altLang="zh-CN" sz="2800" b="1" dirty="0">
                <a:latin typeface="+mj-ea"/>
                <a:ea typeface="+mj-ea"/>
              </a:rPr>
              <a:t>: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EEFF"/>
                  </a:gs>
                  <a:gs pos="100000">
                    <a:srgbClr val="034EC2"/>
                  </a:gs>
                </a:gsLst>
                <a:lin ang="16200000" scaled="0"/>
              </a:gradFill>
              <a:effectLst>
                <a:reflection blurRad="38100" stA="60000" endA="900" endPos="70000" dist="12700" dir="5400000" sy="-100000" algn="bl" rotWithShape="0"/>
              </a:effectLst>
              <a:uLnTx/>
              <a:uFillTx/>
              <a:latin typeface="+mj-ea"/>
              <a:ea typeface="+mj-ea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CC8151F-0A40-DF00-6F96-C06741482769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 flipV="1">
            <a:off x="947364" y="4811815"/>
            <a:ext cx="10204355" cy="1739885"/>
          </a:xfrm>
          <a:prstGeom prst="ellipse">
            <a:avLst/>
          </a:prstGeom>
          <a:gradFill>
            <a:gsLst>
              <a:gs pos="0">
                <a:srgbClr val="0563FF">
                  <a:alpha val="59000"/>
                </a:srgbClr>
              </a:gs>
              <a:gs pos="17000">
                <a:srgbClr val="0563FF"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85000">
                  <a:srgbClr val="659FFF">
                    <a:alpha val="0"/>
                  </a:srgbClr>
                </a:gs>
                <a:gs pos="0">
                  <a:srgbClr val="659FFF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C2AA4224-0945-660A-D6ED-B9CD7961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261" y="-198900"/>
            <a:ext cx="2789150" cy="114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3DACA3BA-9D64-2785-5429-1890105BE9F1}"/>
              </a:ext>
            </a:extLst>
          </p:cNvPr>
          <p:cNvSpPr txBox="1"/>
          <p:nvPr/>
        </p:nvSpPr>
        <p:spPr>
          <a:xfrm>
            <a:off x="1121073" y="5078952"/>
            <a:ext cx="10054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00EEFF"/>
                    </a:gs>
                    <a:gs pos="100000">
                      <a:srgbClr val="034EC2"/>
                    </a:gs>
                  </a:gsLst>
                  <a:lin ang="16200000" scaled="0"/>
                </a:gradFill>
                <a:effectLst>
                  <a:reflection blurRad="38100" stA="60000" endA="900" endPos="70000" dist="12700" dir="5400000" sy="-100000" algn="bl" rotWithShape="0"/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latin typeface="+mj-ea"/>
                <a:ea typeface="+mj-ea"/>
              </a:rPr>
              <a:t>效果</a:t>
            </a:r>
            <a:r>
              <a:rPr lang="en-US" altLang="zh-CN" sz="2800" b="1" dirty="0">
                <a:latin typeface="+mj-ea"/>
                <a:ea typeface="+mj-ea"/>
              </a:rPr>
              <a:t>: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EEFF"/>
                  </a:gs>
                  <a:gs pos="100000">
                    <a:srgbClr val="034EC2"/>
                  </a:gs>
                </a:gsLst>
                <a:lin ang="16200000" scaled="0"/>
              </a:gradFill>
              <a:effectLst>
                <a:reflection blurRad="38100" stA="60000" endA="900" endPos="70000" dist="12700" dir="5400000" sy="-100000" algn="bl" rotWithShape="0"/>
              </a:effectLst>
              <a:uLnTx/>
              <a:uFillTx/>
              <a:latin typeface="+mj-ea"/>
              <a:ea typeface="+mj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0F10B34-A96E-3094-E8A1-A681D499D263}"/>
              </a:ext>
            </a:extLst>
          </p:cNvPr>
          <p:cNvSpPr txBox="1"/>
          <p:nvPr/>
        </p:nvSpPr>
        <p:spPr>
          <a:xfrm>
            <a:off x="3704662" y="1341622"/>
            <a:ext cx="688656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单线程调用云端</a:t>
            </a:r>
            <a:r>
              <a:rPr lang="en-US" altLang="zh-CN" sz="2800" b="1" dirty="0" err="1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直接抽帧上传检测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55BFF1E-0A03-C3F3-DF0C-E03DDEC1F0CE}"/>
              </a:ext>
            </a:extLst>
          </p:cNvPr>
          <p:cNvSpPr txBox="1"/>
          <p:nvPr/>
        </p:nvSpPr>
        <p:spPr>
          <a:xfrm>
            <a:off x="3242310" y="2494644"/>
            <a:ext cx="199009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单线程阻塞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F4B874-0C77-DB4C-84C3-517FB7A60747}"/>
              </a:ext>
            </a:extLst>
          </p:cNvPr>
          <p:cNvSpPr txBox="1"/>
          <p:nvPr/>
        </p:nvSpPr>
        <p:spPr>
          <a:xfrm>
            <a:off x="947364" y="1297484"/>
            <a:ext cx="17235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00EEFF"/>
                    </a:gs>
                    <a:gs pos="100000">
                      <a:srgbClr val="034EC2"/>
                    </a:gs>
                  </a:gsLst>
                  <a:lin ang="16200000" scaled="0"/>
                </a:gradFill>
                <a:effectLst>
                  <a:reflection blurRad="38100" stA="60000" endA="900" endPos="70000" dist="12700" dir="5400000" sy="-100000" algn="bl" rotWithShape="0"/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latin typeface="+mj-ea"/>
                <a:ea typeface="+mj-ea"/>
              </a:rPr>
              <a:t>朴素方案</a:t>
            </a:r>
            <a:r>
              <a:rPr lang="en-US" altLang="zh-CN" sz="2800" b="1" dirty="0">
                <a:latin typeface="+mj-ea"/>
                <a:ea typeface="+mj-ea"/>
              </a:rPr>
              <a:t>: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EEFF"/>
                  </a:gs>
                  <a:gs pos="100000">
                    <a:srgbClr val="034EC2"/>
                  </a:gs>
                </a:gsLst>
                <a:lin ang="16200000" scaled="0"/>
              </a:gradFill>
              <a:effectLst>
                <a:reflection blurRad="38100" stA="60000" endA="900" endPos="70000" dist="12700" dir="5400000" sy="-100000" algn="bl" rotWithShape="0"/>
              </a:effectLst>
              <a:uLnTx/>
              <a:uFillTx/>
              <a:latin typeface="+mj-ea"/>
              <a:ea typeface="+mj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B04EAB9-7C0E-4549-C818-D0924E4B4CFC}"/>
              </a:ext>
            </a:extLst>
          </p:cNvPr>
          <p:cNvSpPr txBox="1"/>
          <p:nvPr/>
        </p:nvSpPr>
        <p:spPr>
          <a:xfrm>
            <a:off x="9015574" y="2524926"/>
            <a:ext cx="199009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网络波动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18C7F77-321E-FF8E-E873-9B2F03853EDD}"/>
              </a:ext>
            </a:extLst>
          </p:cNvPr>
          <p:cNvSpPr txBox="1"/>
          <p:nvPr/>
        </p:nvSpPr>
        <p:spPr>
          <a:xfrm>
            <a:off x="2806666" y="3623294"/>
            <a:ext cx="286261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多线程并行调用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4ECBCDD-7DBE-30DF-6842-6C76FDDA1008}"/>
              </a:ext>
            </a:extLst>
          </p:cNvPr>
          <p:cNvSpPr txBox="1"/>
          <p:nvPr/>
        </p:nvSpPr>
        <p:spPr>
          <a:xfrm>
            <a:off x="8960005" y="3644010"/>
            <a:ext cx="210423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Watchdog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51AD91D-D45C-A6FB-3593-20D2BAC48000}"/>
              </a:ext>
            </a:extLst>
          </p:cNvPr>
          <p:cNvSpPr txBox="1"/>
          <p:nvPr/>
        </p:nvSpPr>
        <p:spPr>
          <a:xfrm>
            <a:off x="6157979" y="2524926"/>
            <a:ext cx="199009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网络延迟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073D775-A364-9C04-BD36-CA81D08CB5E6}"/>
              </a:ext>
            </a:extLst>
          </p:cNvPr>
          <p:cNvSpPr txBox="1"/>
          <p:nvPr/>
        </p:nvSpPr>
        <p:spPr>
          <a:xfrm>
            <a:off x="6159241" y="3601749"/>
            <a:ext cx="19900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关键帧上传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A64D7EA-69BC-3E31-4B65-5C5C51016DB1}"/>
              </a:ext>
            </a:extLst>
          </p:cNvPr>
          <p:cNvSpPr txBox="1"/>
          <p:nvPr/>
        </p:nvSpPr>
        <p:spPr>
          <a:xfrm>
            <a:off x="2854580" y="4909675"/>
            <a:ext cx="859853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调用不阻塞</a:t>
            </a:r>
            <a:r>
              <a:rPr lang="zh-CN" altLang="en-US" sz="2800" b="1" dirty="0">
                <a:solidFill>
                  <a:srgbClr val="FFC000"/>
                </a:solidFill>
                <a:latin typeface="+mj-ea"/>
                <a:ea typeface="+mj-ea"/>
              </a:rPr>
              <a:t>，端侧不掉帧 </a:t>
            </a:r>
            <a:r>
              <a:rPr lang="en-US" altLang="zh-CN" sz="2800" b="1" dirty="0">
                <a:solidFill>
                  <a:srgbClr val="FFC000"/>
                </a:solidFill>
                <a:latin typeface="+mj-ea"/>
                <a:ea typeface="+mj-ea"/>
              </a:rPr>
              <a:t>FPS</a:t>
            </a:r>
            <a:r>
              <a:rPr lang="zh-CN" altLang="en-US" sz="2800" b="1" dirty="0">
                <a:solidFill>
                  <a:srgbClr val="FFC000"/>
                </a:solidFill>
                <a:latin typeface="+mj-ea"/>
                <a:ea typeface="+mj-ea"/>
              </a:rPr>
              <a:t>≈</a:t>
            </a:r>
            <a:r>
              <a:rPr lang="en-US" altLang="zh-CN" sz="2800" b="1" dirty="0">
                <a:solidFill>
                  <a:srgbClr val="FFC000"/>
                </a:solidFill>
                <a:latin typeface="+mj-ea"/>
                <a:ea typeface="+mj-ea"/>
              </a:rPr>
              <a:t>24</a:t>
            </a:r>
          </a:p>
          <a:p>
            <a:pPr algn="ctr"/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根据网络自动选择方案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83" name="连接符: 曲线 82">
            <a:extLst>
              <a:ext uri="{FF2B5EF4-FFF2-40B4-BE49-F238E27FC236}">
                <a16:creationId xmlns:a16="http://schemas.microsoft.com/office/drawing/2014/main" id="{E90375F7-966F-9535-6E2C-E90B4FB93B27}"/>
              </a:ext>
            </a:extLst>
          </p:cNvPr>
          <p:cNvCxnSpPr>
            <a:cxnSpLocks/>
            <a:stCxn id="70" idx="2"/>
            <a:endCxn id="72" idx="0"/>
          </p:cNvCxnSpPr>
          <p:nvPr/>
        </p:nvCxnSpPr>
        <p:spPr>
          <a:xfrm rot="5400000">
            <a:off x="5356205" y="702904"/>
            <a:ext cx="672891" cy="2910589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9A70F425-3452-8270-1348-558DFD22A8FA}"/>
              </a:ext>
            </a:extLst>
          </p:cNvPr>
          <p:cNvCxnSpPr>
            <a:cxnSpLocks/>
            <a:stCxn id="70" idx="2"/>
            <a:endCxn id="76" idx="0"/>
          </p:cNvCxnSpPr>
          <p:nvPr/>
        </p:nvCxnSpPr>
        <p:spPr>
          <a:xfrm rot="16200000" flipH="1">
            <a:off x="8227695" y="742001"/>
            <a:ext cx="703173" cy="2862675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连接符: 曲线 90">
            <a:extLst>
              <a:ext uri="{FF2B5EF4-FFF2-40B4-BE49-F238E27FC236}">
                <a16:creationId xmlns:a16="http://schemas.microsoft.com/office/drawing/2014/main" id="{3F2C2454-C22E-1A57-FE31-2C44853DC74C}"/>
              </a:ext>
            </a:extLst>
          </p:cNvPr>
          <p:cNvCxnSpPr>
            <a:cxnSpLocks/>
            <a:stCxn id="70" idx="2"/>
            <a:endCxn id="79" idx="0"/>
          </p:cNvCxnSpPr>
          <p:nvPr/>
        </p:nvCxnSpPr>
        <p:spPr>
          <a:xfrm rot="16200000" flipH="1">
            <a:off x="6798898" y="2170799"/>
            <a:ext cx="703173" cy="5080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曲线 96">
            <a:extLst>
              <a:ext uri="{FF2B5EF4-FFF2-40B4-BE49-F238E27FC236}">
                <a16:creationId xmlns:a16="http://schemas.microsoft.com/office/drawing/2014/main" id="{D9A096C6-1076-914D-C964-7E9820E60193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 rot="16200000" flipH="1">
            <a:off x="6855309" y="3302772"/>
            <a:ext cx="596692" cy="1262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曲线 101">
            <a:extLst>
              <a:ext uri="{FF2B5EF4-FFF2-40B4-BE49-F238E27FC236}">
                <a16:creationId xmlns:a16="http://schemas.microsoft.com/office/drawing/2014/main" id="{8FB4329E-9A10-7889-9228-B10039ABA780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>
          <a:xfrm rot="5400000">
            <a:off x="8190218" y="3087770"/>
            <a:ext cx="785534" cy="2858277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曲线 102">
            <a:extLst>
              <a:ext uri="{FF2B5EF4-FFF2-40B4-BE49-F238E27FC236}">
                <a16:creationId xmlns:a16="http://schemas.microsoft.com/office/drawing/2014/main" id="{BB002F7C-AD3C-AC14-BA81-8EE0C4B7BF04}"/>
              </a:ext>
            </a:extLst>
          </p:cNvPr>
          <p:cNvCxnSpPr>
            <a:cxnSpLocks/>
            <a:stCxn id="77" idx="2"/>
            <a:endCxn id="82" idx="0"/>
          </p:cNvCxnSpPr>
          <p:nvPr/>
        </p:nvCxnSpPr>
        <p:spPr>
          <a:xfrm rot="16200000" flipH="1">
            <a:off x="5292784" y="3048613"/>
            <a:ext cx="806250" cy="2915873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连接符: 曲线 103">
            <a:extLst>
              <a:ext uri="{FF2B5EF4-FFF2-40B4-BE49-F238E27FC236}">
                <a16:creationId xmlns:a16="http://schemas.microsoft.com/office/drawing/2014/main" id="{F0AF4F4E-A384-4661-41E9-9A9BFD5113E4}"/>
              </a:ext>
            </a:extLst>
          </p:cNvPr>
          <p:cNvCxnSpPr>
            <a:cxnSpLocks/>
            <a:stCxn id="81" idx="2"/>
            <a:endCxn id="82" idx="0"/>
          </p:cNvCxnSpPr>
          <p:nvPr/>
        </p:nvCxnSpPr>
        <p:spPr>
          <a:xfrm rot="5400000">
            <a:off x="6761713" y="4517102"/>
            <a:ext cx="784706" cy="440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曲线 104">
            <a:extLst>
              <a:ext uri="{FF2B5EF4-FFF2-40B4-BE49-F238E27FC236}">
                <a16:creationId xmlns:a16="http://schemas.microsoft.com/office/drawing/2014/main" id="{3F62701E-582C-71AF-7125-B4C3EE5CD451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 rot="16200000" flipH="1">
            <a:off x="3913405" y="3298725"/>
            <a:ext cx="648519" cy="618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曲线 107">
            <a:extLst>
              <a:ext uri="{FF2B5EF4-FFF2-40B4-BE49-F238E27FC236}">
                <a16:creationId xmlns:a16="http://schemas.microsoft.com/office/drawing/2014/main" id="{EFCD6FDC-3A80-0E60-4DE3-3B40987E435E}"/>
              </a:ext>
            </a:extLst>
          </p:cNvPr>
          <p:cNvCxnSpPr>
            <a:cxnSpLocks/>
            <a:stCxn id="76" idx="2"/>
            <a:endCxn id="78" idx="0"/>
          </p:cNvCxnSpPr>
          <p:nvPr/>
        </p:nvCxnSpPr>
        <p:spPr>
          <a:xfrm rot="16200000" flipH="1">
            <a:off x="9691895" y="3323781"/>
            <a:ext cx="638953" cy="1504"/>
          </a:xfrm>
          <a:prstGeom prst="curved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94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矩形: 剪去对角 256">
            <a:extLst>
              <a:ext uri="{FF2B5EF4-FFF2-40B4-BE49-F238E27FC236}">
                <a16:creationId xmlns:a16="http://schemas.microsoft.com/office/drawing/2014/main" id="{95D358F6-CE2B-CEF3-BBDB-06F9DD317257}"/>
              </a:ext>
            </a:extLst>
          </p:cNvPr>
          <p:cNvSpPr/>
          <p:nvPr/>
        </p:nvSpPr>
        <p:spPr>
          <a:xfrm>
            <a:off x="135935" y="4214426"/>
            <a:ext cx="11779446" cy="2569615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258" name="矩形: 剪去对角 257">
            <a:extLst>
              <a:ext uri="{FF2B5EF4-FFF2-40B4-BE49-F238E27FC236}">
                <a16:creationId xmlns:a16="http://schemas.microsoft.com/office/drawing/2014/main" id="{71A7BF96-670A-571D-9328-562CA6992D00}"/>
              </a:ext>
            </a:extLst>
          </p:cNvPr>
          <p:cNvSpPr/>
          <p:nvPr/>
        </p:nvSpPr>
        <p:spPr>
          <a:xfrm flipH="1">
            <a:off x="200756" y="4201185"/>
            <a:ext cx="11591529" cy="2622748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1000">
                <a:schemeClr val="accent1">
                  <a:alpha val="25000"/>
                </a:schemeClr>
              </a:gs>
              <a:gs pos="95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864ABEF3-58DE-FD72-BEA1-5B79B3974C1B}"/>
              </a:ext>
            </a:extLst>
          </p:cNvPr>
          <p:cNvSpPr/>
          <p:nvPr/>
        </p:nvSpPr>
        <p:spPr>
          <a:xfrm>
            <a:off x="221876" y="1051953"/>
            <a:ext cx="11370221" cy="3093806"/>
          </a:xfrm>
          <a:custGeom>
            <a:avLst/>
            <a:gdLst>
              <a:gd name="connsiteX0" fmla="*/ 8673472 w 8961682"/>
              <a:gd name="connsiteY0" fmla="*/ 0 h 4590724"/>
              <a:gd name="connsiteX1" fmla="*/ 8513928 w 8961682"/>
              <a:gd name="connsiteY1" fmla="*/ 0 h 4590724"/>
              <a:gd name="connsiteX2" fmla="*/ 6496556 w 8961682"/>
              <a:gd name="connsiteY2" fmla="*/ 0 h 4590724"/>
              <a:gd name="connsiteX3" fmla="*/ 6346833 w 8961682"/>
              <a:gd name="connsiteY3" fmla="*/ 0 h 4590724"/>
              <a:gd name="connsiteX4" fmla="*/ 6337011 w 8961682"/>
              <a:gd name="connsiteY4" fmla="*/ 0 h 4590724"/>
              <a:gd name="connsiteX5" fmla="*/ 6187288 w 8961682"/>
              <a:gd name="connsiteY5" fmla="*/ 0 h 4590724"/>
              <a:gd name="connsiteX6" fmla="*/ 4804585 w 8961682"/>
              <a:gd name="connsiteY6" fmla="*/ 0 h 4590724"/>
              <a:gd name="connsiteX7" fmla="*/ 4645041 w 8961682"/>
              <a:gd name="connsiteY7" fmla="*/ 0 h 4590724"/>
              <a:gd name="connsiteX8" fmla="*/ 4169916 w 8961682"/>
              <a:gd name="connsiteY8" fmla="*/ 0 h 4590724"/>
              <a:gd name="connsiteX9" fmla="*/ 4010372 w 8961682"/>
              <a:gd name="connsiteY9" fmla="*/ 0 h 4590724"/>
              <a:gd name="connsiteX10" fmla="*/ 2627669 w 8961682"/>
              <a:gd name="connsiteY10" fmla="*/ 0 h 4590724"/>
              <a:gd name="connsiteX11" fmla="*/ 2477946 w 8961682"/>
              <a:gd name="connsiteY11" fmla="*/ 0 h 4590724"/>
              <a:gd name="connsiteX12" fmla="*/ 2468124 w 8961682"/>
              <a:gd name="connsiteY12" fmla="*/ 0 h 4590724"/>
              <a:gd name="connsiteX13" fmla="*/ 2318401 w 8961682"/>
              <a:gd name="connsiteY13" fmla="*/ 0 h 4590724"/>
              <a:gd name="connsiteX14" fmla="*/ 301029 w 8961682"/>
              <a:gd name="connsiteY14" fmla="*/ 0 h 4590724"/>
              <a:gd name="connsiteX15" fmla="*/ 141485 w 8961682"/>
              <a:gd name="connsiteY15" fmla="*/ 0 h 4590724"/>
              <a:gd name="connsiteX16" fmla="*/ 7860 w 8961682"/>
              <a:gd name="connsiteY16" fmla="*/ 129695 h 4590724"/>
              <a:gd name="connsiteX17" fmla="*/ 0 w 8961682"/>
              <a:gd name="connsiteY17" fmla="*/ 3453277 h 4590724"/>
              <a:gd name="connsiteX18" fmla="*/ 628 w 8961682"/>
              <a:gd name="connsiteY18" fmla="*/ 3453904 h 4590724"/>
              <a:gd name="connsiteX19" fmla="*/ 0 w 8961682"/>
              <a:gd name="connsiteY19" fmla="*/ 3719168 h 4590724"/>
              <a:gd name="connsiteX20" fmla="*/ 1219 w 8961682"/>
              <a:gd name="connsiteY20" fmla="*/ 3720387 h 4590724"/>
              <a:gd name="connsiteX21" fmla="*/ 0 w 8961682"/>
              <a:gd name="connsiteY21" fmla="*/ 4235750 h 4590724"/>
              <a:gd name="connsiteX22" fmla="*/ 628 w 8961682"/>
              <a:gd name="connsiteY22" fmla="*/ 4236377 h 4590724"/>
              <a:gd name="connsiteX23" fmla="*/ 0 w 8961682"/>
              <a:gd name="connsiteY23" fmla="*/ 4501641 h 4590724"/>
              <a:gd name="connsiteX24" fmla="*/ 89083 w 8961682"/>
              <a:gd name="connsiteY24" fmla="*/ 4590724 h 4590724"/>
              <a:gd name="connsiteX25" fmla="*/ 248628 w 8961682"/>
              <a:gd name="connsiteY25" fmla="*/ 4590724 h 4590724"/>
              <a:gd name="connsiteX26" fmla="*/ 2265999 w 8961682"/>
              <a:gd name="connsiteY26" fmla="*/ 4590724 h 4590724"/>
              <a:gd name="connsiteX27" fmla="*/ 2425544 w 8961682"/>
              <a:gd name="connsiteY27" fmla="*/ 4590724 h 4590724"/>
              <a:gd name="connsiteX28" fmla="*/ 2667251 w 8961682"/>
              <a:gd name="connsiteY28" fmla="*/ 4590724 h 4590724"/>
              <a:gd name="connsiteX29" fmla="*/ 2826795 w 8961682"/>
              <a:gd name="connsiteY29" fmla="*/ 4590724 h 4590724"/>
              <a:gd name="connsiteX30" fmla="*/ 3957970 w 8961682"/>
              <a:gd name="connsiteY30" fmla="*/ 4590724 h 4590724"/>
              <a:gd name="connsiteX31" fmla="*/ 4117515 w 8961682"/>
              <a:gd name="connsiteY31" fmla="*/ 4590724 h 4590724"/>
              <a:gd name="connsiteX32" fmla="*/ 4844167 w 8961682"/>
              <a:gd name="connsiteY32" fmla="*/ 4590724 h 4590724"/>
              <a:gd name="connsiteX33" fmla="*/ 5003712 w 8961682"/>
              <a:gd name="connsiteY33" fmla="*/ 4590724 h 4590724"/>
              <a:gd name="connsiteX34" fmla="*/ 6134886 w 8961682"/>
              <a:gd name="connsiteY34" fmla="*/ 4590724 h 4590724"/>
              <a:gd name="connsiteX35" fmla="*/ 6294431 w 8961682"/>
              <a:gd name="connsiteY35" fmla="*/ 4590724 h 4590724"/>
              <a:gd name="connsiteX36" fmla="*/ 6536138 w 8961682"/>
              <a:gd name="connsiteY36" fmla="*/ 4590724 h 4590724"/>
              <a:gd name="connsiteX37" fmla="*/ 6695682 w 8961682"/>
              <a:gd name="connsiteY37" fmla="*/ 4590724 h 4590724"/>
              <a:gd name="connsiteX38" fmla="*/ 8713054 w 8961682"/>
              <a:gd name="connsiteY38" fmla="*/ 4590724 h 4590724"/>
              <a:gd name="connsiteX39" fmla="*/ 8872599 w 8961682"/>
              <a:gd name="connsiteY39" fmla="*/ 4590724 h 4590724"/>
              <a:gd name="connsiteX40" fmla="*/ 8961682 w 8961682"/>
              <a:gd name="connsiteY40" fmla="*/ 4501641 h 4590724"/>
              <a:gd name="connsiteX41" fmla="*/ 8961682 w 8961682"/>
              <a:gd name="connsiteY41" fmla="*/ 4235750 h 4590724"/>
              <a:gd name="connsiteX42" fmla="*/ 8961682 w 8961682"/>
              <a:gd name="connsiteY42" fmla="*/ 3719168 h 4590724"/>
              <a:gd name="connsiteX43" fmla="*/ 8961682 w 8961682"/>
              <a:gd name="connsiteY43" fmla="*/ 3453277 h 4590724"/>
              <a:gd name="connsiteX44" fmla="*/ 8961682 w 8961682"/>
              <a:gd name="connsiteY44" fmla="*/ 3186357 h 4590724"/>
              <a:gd name="connsiteX45" fmla="*/ 8961682 w 8961682"/>
              <a:gd name="connsiteY45" fmla="*/ 2920466 h 4590724"/>
              <a:gd name="connsiteX46" fmla="*/ 8961682 w 8961682"/>
              <a:gd name="connsiteY46" fmla="*/ 2403884 h 4590724"/>
              <a:gd name="connsiteX47" fmla="*/ 8961682 w 8961682"/>
              <a:gd name="connsiteY47" fmla="*/ 2137993 h 4590724"/>
              <a:gd name="connsiteX48" fmla="*/ 8825438 w 8961682"/>
              <a:gd name="connsiteY48" fmla="*/ 2001748 h 4590724"/>
              <a:gd name="connsiteX49" fmla="*/ 8825438 w 8961682"/>
              <a:gd name="connsiteY49" fmla="*/ 1176749 h 4590724"/>
              <a:gd name="connsiteX50" fmla="*/ 8825438 w 8961682"/>
              <a:gd name="connsiteY50" fmla="*/ 910857 h 4590724"/>
              <a:gd name="connsiteX51" fmla="*/ 8825438 w 8961682"/>
              <a:gd name="connsiteY51" fmla="*/ 394276 h 4590724"/>
              <a:gd name="connsiteX52" fmla="*/ 8825438 w 8961682"/>
              <a:gd name="connsiteY52" fmla="*/ 128384 h 459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961682" h="4590724">
                <a:moveTo>
                  <a:pt x="8673472" y="0"/>
                </a:moveTo>
                <a:lnTo>
                  <a:pt x="8513928" y="0"/>
                </a:lnTo>
                <a:lnTo>
                  <a:pt x="6496556" y="0"/>
                </a:lnTo>
                <a:lnTo>
                  <a:pt x="6346833" y="0"/>
                </a:lnTo>
                <a:lnTo>
                  <a:pt x="6337011" y="0"/>
                </a:lnTo>
                <a:lnTo>
                  <a:pt x="6187288" y="0"/>
                </a:lnTo>
                <a:lnTo>
                  <a:pt x="4804585" y="0"/>
                </a:lnTo>
                <a:lnTo>
                  <a:pt x="4645041" y="0"/>
                </a:lnTo>
                <a:lnTo>
                  <a:pt x="4169916" y="0"/>
                </a:lnTo>
                <a:lnTo>
                  <a:pt x="4010372" y="0"/>
                </a:lnTo>
                <a:lnTo>
                  <a:pt x="2627669" y="0"/>
                </a:lnTo>
                <a:lnTo>
                  <a:pt x="2477946" y="0"/>
                </a:lnTo>
                <a:lnTo>
                  <a:pt x="2468124" y="0"/>
                </a:lnTo>
                <a:lnTo>
                  <a:pt x="2318401" y="0"/>
                </a:lnTo>
                <a:lnTo>
                  <a:pt x="301029" y="0"/>
                </a:lnTo>
                <a:lnTo>
                  <a:pt x="141485" y="0"/>
                </a:lnTo>
                <a:lnTo>
                  <a:pt x="7860" y="129695"/>
                </a:lnTo>
                <a:lnTo>
                  <a:pt x="0" y="3453277"/>
                </a:lnTo>
                <a:lnTo>
                  <a:pt x="628" y="3453904"/>
                </a:lnTo>
                <a:lnTo>
                  <a:pt x="0" y="3719168"/>
                </a:lnTo>
                <a:lnTo>
                  <a:pt x="1219" y="3720387"/>
                </a:lnTo>
                <a:lnTo>
                  <a:pt x="0" y="4235750"/>
                </a:lnTo>
                <a:lnTo>
                  <a:pt x="628" y="4236377"/>
                </a:lnTo>
                <a:lnTo>
                  <a:pt x="0" y="4501641"/>
                </a:lnTo>
                <a:lnTo>
                  <a:pt x="89083" y="4590724"/>
                </a:lnTo>
                <a:lnTo>
                  <a:pt x="248628" y="4590724"/>
                </a:lnTo>
                <a:lnTo>
                  <a:pt x="2265999" y="4590724"/>
                </a:lnTo>
                <a:lnTo>
                  <a:pt x="2425544" y="4590724"/>
                </a:lnTo>
                <a:lnTo>
                  <a:pt x="2667251" y="4590724"/>
                </a:lnTo>
                <a:lnTo>
                  <a:pt x="2826795" y="4590724"/>
                </a:lnTo>
                <a:lnTo>
                  <a:pt x="3957970" y="4590724"/>
                </a:lnTo>
                <a:lnTo>
                  <a:pt x="4117515" y="4590724"/>
                </a:lnTo>
                <a:lnTo>
                  <a:pt x="4844167" y="4590724"/>
                </a:lnTo>
                <a:lnTo>
                  <a:pt x="5003712" y="4590724"/>
                </a:lnTo>
                <a:lnTo>
                  <a:pt x="6134886" y="4590724"/>
                </a:lnTo>
                <a:lnTo>
                  <a:pt x="6294431" y="4590724"/>
                </a:lnTo>
                <a:lnTo>
                  <a:pt x="6536138" y="4590724"/>
                </a:lnTo>
                <a:lnTo>
                  <a:pt x="6695682" y="4590724"/>
                </a:lnTo>
                <a:lnTo>
                  <a:pt x="8713054" y="4590724"/>
                </a:lnTo>
                <a:lnTo>
                  <a:pt x="8872599" y="4590724"/>
                </a:lnTo>
                <a:lnTo>
                  <a:pt x="8961682" y="4501641"/>
                </a:lnTo>
                <a:lnTo>
                  <a:pt x="8961682" y="4235750"/>
                </a:lnTo>
                <a:lnTo>
                  <a:pt x="8961682" y="3719168"/>
                </a:lnTo>
                <a:lnTo>
                  <a:pt x="8961682" y="3453277"/>
                </a:lnTo>
                <a:lnTo>
                  <a:pt x="8961682" y="3186357"/>
                </a:lnTo>
                <a:lnTo>
                  <a:pt x="8961682" y="2920466"/>
                </a:lnTo>
                <a:lnTo>
                  <a:pt x="8961682" y="2403884"/>
                </a:lnTo>
                <a:lnTo>
                  <a:pt x="8961682" y="2137993"/>
                </a:lnTo>
                <a:lnTo>
                  <a:pt x="8825438" y="2001748"/>
                </a:lnTo>
                <a:lnTo>
                  <a:pt x="8825438" y="1176749"/>
                </a:lnTo>
                <a:lnTo>
                  <a:pt x="8825438" y="910857"/>
                </a:lnTo>
                <a:lnTo>
                  <a:pt x="8825438" y="394276"/>
                </a:lnTo>
                <a:lnTo>
                  <a:pt x="8825438" y="128384"/>
                </a:lnTo>
                <a:close/>
              </a:path>
            </a:pathLst>
          </a:custGeom>
          <a:noFill/>
          <a:ln>
            <a:solidFill>
              <a:srgbClr val="00EEFF"/>
            </a:solidFill>
          </a:ln>
          <a:scene3d>
            <a:camera prst="orthographicFront"/>
            <a:lightRig rig="threePt" dir="t"/>
          </a:scene3d>
          <a:sp3d extrusionH="12700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4270633" y="334966"/>
            <a:ext cx="3569493" cy="6820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模型协同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52" name="直接连接符 5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62" name="直接连接符 6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9C8B5190-6EFD-B4D8-AE13-45976CA399A7}"/>
              </a:ext>
            </a:extLst>
          </p:cNvPr>
          <p:cNvSpPr/>
          <p:nvPr/>
        </p:nvSpPr>
        <p:spPr>
          <a:xfrm rot="668010">
            <a:off x="2998299" y="1700638"/>
            <a:ext cx="7540102" cy="2359738"/>
          </a:xfrm>
          <a:prstGeom prst="ellipse">
            <a:avLst/>
          </a:prstGeom>
          <a:gradFill>
            <a:gsLst>
              <a:gs pos="32000">
                <a:srgbClr val="00FFFF">
                  <a:alpha val="0"/>
                </a:srgbClr>
              </a:gs>
              <a:gs pos="100000">
                <a:srgbClr val="00FFFF">
                  <a:alpha val="40000"/>
                </a:srgbClr>
              </a:gs>
            </a:gsLst>
            <a:lin ang="8100000" scaled="1"/>
          </a:gradFill>
          <a:ln w="12700" cap="flat" cmpd="sng" algn="ctr">
            <a:gradFill flip="none" rotWithShape="1">
              <a:gsLst>
                <a:gs pos="65000">
                  <a:srgbClr val="FCDEBF">
                    <a:alpha val="0"/>
                  </a:srgbClr>
                </a:gs>
                <a:gs pos="100000">
                  <a:srgbClr val="FCDEBF"/>
                </a:gs>
              </a:gsLst>
              <a:lin ang="8100000" scaled="1"/>
              <a:tileRect/>
            </a:gradFill>
            <a:prstDash val="solid"/>
            <a:miter lim="800000"/>
          </a:ln>
          <a:effectLst/>
          <a:scene3d>
            <a:camera prst="isometricTopUp">
              <a:rot lat="19015212" lon="17445209" rev="4529344"/>
            </a:camera>
            <a:lightRig rig="contrasting" dir="t">
              <a:rot lat="0" lon="0" rev="2400000"/>
            </a:lightRig>
          </a:scene3d>
          <a:sp3d prstMaterial="powder"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CB46A53-A23C-5B61-413F-A08C925FCA78}"/>
              </a:ext>
            </a:extLst>
          </p:cNvPr>
          <p:cNvGrpSpPr/>
          <p:nvPr/>
        </p:nvGrpSpPr>
        <p:grpSpPr>
          <a:xfrm>
            <a:off x="2047791" y="114893"/>
            <a:ext cx="9441119" cy="5117239"/>
            <a:chOff x="941119" y="832879"/>
            <a:chExt cx="10392066" cy="5632669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8FCD0E0-24F6-1410-5CEE-BC236986181D}"/>
                </a:ext>
              </a:extLst>
            </p:cNvPr>
            <p:cNvGrpSpPr/>
            <p:nvPr/>
          </p:nvGrpSpPr>
          <p:grpSpPr>
            <a:xfrm>
              <a:off x="941119" y="832879"/>
              <a:ext cx="10392066" cy="5632669"/>
              <a:chOff x="941119" y="832879"/>
              <a:chExt cx="10392066" cy="5632669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073890E-ADDB-815C-67C1-8AA2E7A08A78}"/>
                  </a:ext>
                </a:extLst>
              </p:cNvPr>
              <p:cNvSpPr/>
              <p:nvPr/>
            </p:nvSpPr>
            <p:spPr>
              <a:xfrm rot="380530">
                <a:off x="941119" y="832879"/>
                <a:ext cx="10392066" cy="5632669"/>
              </a:xfrm>
              <a:prstGeom prst="ellipse">
                <a:avLst/>
              </a:prstGeom>
              <a:gradFill>
                <a:gsLst>
                  <a:gs pos="63000">
                    <a:srgbClr val="016DFF">
                      <a:alpha val="0"/>
                    </a:srgbClr>
                  </a:gs>
                  <a:gs pos="100000">
                    <a:srgbClr val="00FFFF">
                      <a:alpha val="30000"/>
                    </a:srgbClr>
                  </a:gs>
                </a:gsLst>
                <a:lin ang="8100000" scaled="1"/>
              </a:gradFill>
              <a:ln w="38100" cap="flat" cmpd="sng" algn="ctr">
                <a:solidFill>
                  <a:srgbClr val="00B0F0"/>
                </a:solidFill>
                <a:prstDash val="sysDash"/>
                <a:miter lim="800000"/>
              </a:ln>
              <a:effectLst/>
              <a:scene3d>
                <a:camera prst="isometricTopUp">
                  <a:rot lat="19015212" lon="17445209" rev="4529344"/>
                </a:camera>
                <a:lightRig rig="contrasting" dir="t">
                  <a:rot lat="0" lon="0" rev="2400000"/>
                </a:lightRig>
              </a:scene3d>
              <a:sp3d prstMaterial="powder"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 kern="0" dirty="0">
                  <a:solidFill>
                    <a:prstClr val="white"/>
                  </a:solidFill>
                  <a:latin typeface="Roboto Regular"/>
                  <a:ea typeface="思源黑体 CN Regular"/>
                </a:endParaRPr>
              </a:p>
            </p:txBody>
          </p:sp>
          <p:grpSp>
            <p:nvGrpSpPr>
              <p:cNvPr id="29" name="稻壳康帅32">
                <a:extLst>
                  <a:ext uri="{FF2B5EF4-FFF2-40B4-BE49-F238E27FC236}">
                    <a16:creationId xmlns:a16="http://schemas.microsoft.com/office/drawing/2014/main" id="{2CE70F29-F6C2-5445-31FD-612B220A69C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54680" y="1314594"/>
                <a:ext cx="2530768" cy="2248739"/>
                <a:chOff x="15166259" y="4839585"/>
                <a:chExt cx="4549621" cy="4842365"/>
              </a:xfrm>
            </p:grpSpPr>
            <p:sp>
              <p:nvSpPr>
                <p:cNvPr id="34" name="稻壳康帅32-1">
                  <a:extLst>
                    <a:ext uri="{FF2B5EF4-FFF2-40B4-BE49-F238E27FC236}">
                      <a16:creationId xmlns:a16="http://schemas.microsoft.com/office/drawing/2014/main" id="{D83E663E-EFA9-FA36-8525-BB97CB825C39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5252758" y="5218828"/>
                  <a:ext cx="4463122" cy="4463122"/>
                </a:xfrm>
                <a:prstGeom prst="roundRect">
                  <a:avLst>
                    <a:gd name="adj" fmla="val 4538"/>
                  </a:avLst>
                </a:prstGeom>
                <a:gradFill>
                  <a:gsLst>
                    <a:gs pos="23000">
                      <a:srgbClr val="016DFF">
                        <a:alpha val="0"/>
                      </a:srgbClr>
                    </a:gs>
                    <a:gs pos="100000">
                      <a:srgbClr val="00FFFF">
                        <a:alpha val="30000"/>
                      </a:srgbClr>
                    </a:gs>
                  </a:gsLst>
                  <a:lin ang="8100000" scaled="1"/>
                </a:gradFill>
                <a:ln w="22225" cap="flat" cmpd="sng" algn="ctr">
                  <a:gradFill flip="none" rotWithShape="1">
                    <a:gsLst>
                      <a:gs pos="27000">
                        <a:srgbClr val="016D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8100000" scaled="1"/>
                    <a:tileRect/>
                  </a:gradFill>
                  <a:prstDash val="sysDash"/>
                  <a:miter lim="800000"/>
                </a:ln>
                <a:effectLst/>
                <a:scene3d>
                  <a:camera prst="isometricTopUp">
                    <a:rot lat="19015212" lon="17445209" rev="4529344"/>
                  </a:camera>
                  <a:lightRig rig="contrasting" dir="t">
                    <a:rot lat="0" lon="0" rev="2400000"/>
                  </a:lightRig>
                </a:scene3d>
                <a:sp3d prstMaterial="powder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思源黑体 CN Normal" panose="020B0400000000000000" pitchFamily="34" charset="-122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35" name="稻壳康帅32-2">
                  <a:extLst>
                    <a:ext uri="{FF2B5EF4-FFF2-40B4-BE49-F238E27FC236}">
                      <a16:creationId xmlns:a16="http://schemas.microsoft.com/office/drawing/2014/main" id="{153713C5-EDBA-A4B3-1167-CEC3D4EA8D33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5166259" y="4839585"/>
                  <a:ext cx="4463122" cy="4463123"/>
                </a:xfrm>
                <a:prstGeom prst="roundRect">
                  <a:avLst>
                    <a:gd name="adj" fmla="val 4538"/>
                  </a:avLst>
                </a:prstGeom>
                <a:noFill/>
                <a:ln w="47625" cap="flat" cmpd="sng" algn="ctr">
                  <a:gradFill flip="none" rotWithShape="1">
                    <a:gsLst>
                      <a:gs pos="27000">
                        <a:srgbClr val="016D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8100000" scaled="1"/>
                    <a:tileRect/>
                  </a:gradFill>
                  <a:prstDash val="solid"/>
                  <a:miter lim="800000"/>
                </a:ln>
                <a:effectLst/>
                <a:scene3d>
                  <a:camera prst="isometricTopUp">
                    <a:rot lat="19015212" lon="17445209" rev="4529344"/>
                  </a:camera>
                  <a:lightRig rig="contrasting" dir="t">
                    <a:rot lat="0" lon="0" rev="2400000"/>
                  </a:lightRig>
                </a:scene3d>
                <a:sp3d prstMaterial="powder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思源黑体 CN Normal" panose="020B0400000000000000" pitchFamily="34" charset="-122"/>
                    <a:ea typeface="思源黑体 CN Regular"/>
                    <a:cs typeface="+mn-cs"/>
                  </a:endParaRPr>
                </a:p>
              </p:txBody>
            </p:sp>
          </p:grp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510B429-5E39-5378-11C0-757EC6AD9F90}"/>
                  </a:ext>
                </a:extLst>
              </p:cNvPr>
              <p:cNvSpPr txBox="1"/>
              <p:nvPr/>
            </p:nvSpPr>
            <p:spPr>
              <a:xfrm>
                <a:off x="2065262" y="2123817"/>
                <a:ext cx="2392615" cy="304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用户修改配置文件</a:t>
                </a:r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00DFE9B4-0207-0F95-1F1C-B9E9F06C4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8524" y="2559672"/>
                <a:ext cx="0" cy="612909"/>
              </a:xfrm>
              <a:prstGeom prst="straightConnector1">
                <a:avLst/>
              </a:prstGeom>
              <a:ln w="76200">
                <a:gradFill>
                  <a:gsLst>
                    <a:gs pos="0">
                      <a:schemeClr val="accent2"/>
                    </a:gs>
                    <a:gs pos="74000">
                      <a:schemeClr val="accent2"/>
                    </a:gs>
                    <a:gs pos="83000">
                      <a:schemeClr val="accent2"/>
                    </a:gs>
                    <a:gs pos="100000">
                      <a:schemeClr val="accent2">
                        <a:alpha val="10000"/>
                      </a:schemeClr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43CC94E3-5BB8-D0C4-E1C6-FC6AE704C6E4}"/>
                </a:ext>
              </a:extLst>
            </p:cNvPr>
            <p:cNvGrpSpPr/>
            <p:nvPr/>
          </p:nvGrpSpPr>
          <p:grpSpPr>
            <a:xfrm>
              <a:off x="5919587" y="3839025"/>
              <a:ext cx="4616685" cy="1287026"/>
              <a:chOff x="5919587" y="3839025"/>
              <a:chExt cx="4616685" cy="1287026"/>
            </a:xfrm>
          </p:grpSpPr>
          <p:sp>
            <p:nvSpPr>
              <p:cNvPr id="60" name="Freeform 237++">
                <a:extLst>
                  <a:ext uri="{FF2B5EF4-FFF2-40B4-BE49-F238E27FC236}">
                    <a16:creationId xmlns:a16="http://schemas.microsoft.com/office/drawing/2014/main" id="{A59A38AD-95B6-0217-CD64-DBBDCE63AC0E}"/>
                  </a:ext>
                </a:extLst>
              </p:cNvPr>
              <p:cNvSpPr/>
              <p:nvPr/>
            </p:nvSpPr>
            <p:spPr>
              <a:xfrm rot="5400000" flipH="1" flipV="1">
                <a:off x="9107578" y="4239503"/>
                <a:ext cx="709790" cy="160675"/>
              </a:xfrm>
              <a:custGeom>
                <a:avLst/>
                <a:gdLst>
                  <a:gd name="connsiteX0" fmla="*/ 0 w 5824609"/>
                  <a:gd name="connsiteY0" fmla="*/ 103133 h 167920"/>
                  <a:gd name="connsiteX1" fmla="*/ 3087471 w 5824609"/>
                  <a:gd name="connsiteY1" fmla="*/ 103133 h 167920"/>
                  <a:gd name="connsiteX2" fmla="*/ 3087471 w 5824609"/>
                  <a:gd name="connsiteY2" fmla="*/ 167920 h 167920"/>
                  <a:gd name="connsiteX3" fmla="*/ 0 w 5824609"/>
                  <a:gd name="connsiteY3" fmla="*/ 167920 h 167920"/>
                  <a:gd name="connsiteX4" fmla="*/ 5656690 w 5824609"/>
                  <a:gd name="connsiteY4" fmla="*/ 0 h 167920"/>
                  <a:gd name="connsiteX5" fmla="*/ 5824609 w 5824609"/>
                  <a:gd name="connsiteY5" fmla="*/ 167920 h 167920"/>
                  <a:gd name="connsiteX6" fmla="*/ 4399314 w 5824609"/>
                  <a:gd name="connsiteY6" fmla="*/ 167920 h 167920"/>
                  <a:gd name="connsiteX7" fmla="*/ 4399314 w 5824609"/>
                  <a:gd name="connsiteY7" fmla="*/ 103133 h 167920"/>
                  <a:gd name="connsiteX8" fmla="*/ 5656690 w 5824609"/>
                  <a:gd name="connsiteY8" fmla="*/ 103133 h 167920"/>
                  <a:gd name="connsiteX0-1" fmla="*/ 0 w 5824609"/>
                  <a:gd name="connsiteY0-2" fmla="*/ 103133 h 167920"/>
                  <a:gd name="connsiteX1-3" fmla="*/ 3087471 w 5824609"/>
                  <a:gd name="connsiteY1-4" fmla="*/ 103133 h 167920"/>
                  <a:gd name="connsiteX2-5" fmla="*/ 0 w 5824609"/>
                  <a:gd name="connsiteY2-6" fmla="*/ 167920 h 167920"/>
                  <a:gd name="connsiteX3-7" fmla="*/ 0 w 5824609"/>
                  <a:gd name="connsiteY3-8" fmla="*/ 103133 h 167920"/>
                  <a:gd name="connsiteX4-9" fmla="*/ 5656690 w 5824609"/>
                  <a:gd name="connsiteY4-10" fmla="*/ 0 h 167920"/>
                  <a:gd name="connsiteX5-11" fmla="*/ 5824609 w 5824609"/>
                  <a:gd name="connsiteY5-12" fmla="*/ 167920 h 167920"/>
                  <a:gd name="connsiteX6-13" fmla="*/ 4399314 w 5824609"/>
                  <a:gd name="connsiteY6-14" fmla="*/ 167920 h 167920"/>
                  <a:gd name="connsiteX7-15" fmla="*/ 4399314 w 5824609"/>
                  <a:gd name="connsiteY7-16" fmla="*/ 103133 h 167920"/>
                  <a:gd name="connsiteX8-17" fmla="*/ 5656690 w 5824609"/>
                  <a:gd name="connsiteY8-18" fmla="*/ 103133 h 167920"/>
                  <a:gd name="connsiteX9" fmla="*/ 5656690 w 5824609"/>
                  <a:gd name="connsiteY9" fmla="*/ 0 h 167920"/>
                  <a:gd name="connsiteX0-19" fmla="*/ 0 w 5824609"/>
                  <a:gd name="connsiteY0-20" fmla="*/ 103133 h 167920"/>
                  <a:gd name="connsiteX1-21" fmla="*/ 0 w 5824609"/>
                  <a:gd name="connsiteY1-22" fmla="*/ 167920 h 167920"/>
                  <a:gd name="connsiteX2-23" fmla="*/ 0 w 5824609"/>
                  <a:gd name="connsiteY2-24" fmla="*/ 103133 h 167920"/>
                  <a:gd name="connsiteX3-25" fmla="*/ 5656690 w 5824609"/>
                  <a:gd name="connsiteY3-26" fmla="*/ 0 h 167920"/>
                  <a:gd name="connsiteX4-27" fmla="*/ 5824609 w 5824609"/>
                  <a:gd name="connsiteY4-28" fmla="*/ 167920 h 167920"/>
                  <a:gd name="connsiteX5-29" fmla="*/ 4399314 w 5824609"/>
                  <a:gd name="connsiteY5-30" fmla="*/ 167920 h 167920"/>
                  <a:gd name="connsiteX6-31" fmla="*/ 4399314 w 5824609"/>
                  <a:gd name="connsiteY6-32" fmla="*/ 103133 h 167920"/>
                  <a:gd name="connsiteX7-33" fmla="*/ 5656690 w 5824609"/>
                  <a:gd name="connsiteY7-34" fmla="*/ 103133 h 167920"/>
                  <a:gd name="connsiteX8-35" fmla="*/ 5656690 w 5824609"/>
                  <a:gd name="connsiteY8-36" fmla="*/ 0 h 167920"/>
                  <a:gd name="connsiteX0-37" fmla="*/ 1257376 w 1425295"/>
                  <a:gd name="connsiteY0-38" fmla="*/ 0 h 167920"/>
                  <a:gd name="connsiteX1-39" fmla="*/ 1425295 w 1425295"/>
                  <a:gd name="connsiteY1-40" fmla="*/ 167920 h 167920"/>
                  <a:gd name="connsiteX2-41" fmla="*/ 0 w 1425295"/>
                  <a:gd name="connsiteY2-42" fmla="*/ 167920 h 167920"/>
                  <a:gd name="connsiteX3-43" fmla="*/ 0 w 1425295"/>
                  <a:gd name="connsiteY3-44" fmla="*/ 103133 h 167920"/>
                  <a:gd name="connsiteX4-45" fmla="*/ 1257376 w 1425295"/>
                  <a:gd name="connsiteY4-46" fmla="*/ 103133 h 167920"/>
                  <a:gd name="connsiteX5-47" fmla="*/ 1257376 w 1425295"/>
                  <a:gd name="connsiteY5-48" fmla="*/ 0 h 1679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425295" h="167920">
                    <a:moveTo>
                      <a:pt x="1257376" y="0"/>
                    </a:moveTo>
                    <a:lnTo>
                      <a:pt x="1425295" y="167920"/>
                    </a:lnTo>
                    <a:lnTo>
                      <a:pt x="0" y="167920"/>
                    </a:lnTo>
                    <a:lnTo>
                      <a:pt x="0" y="103133"/>
                    </a:lnTo>
                    <a:lnTo>
                      <a:pt x="1257376" y="103133"/>
                    </a:lnTo>
                    <a:lnTo>
                      <a:pt x="125737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2">
                      <a:alpha val="33000"/>
                    </a:schemeClr>
                  </a:gs>
                  <a:gs pos="100000">
                    <a:schemeClr val="accent2">
                      <a:alpha val="8000"/>
                    </a:schemeClr>
                  </a:gs>
                </a:gsLst>
                <a:lin ang="0" scaled="1"/>
                <a:tileRect/>
              </a:gradFill>
              <a:ln w="0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tx1"/>
                    </a:gs>
                    <a:gs pos="78000">
                      <a:schemeClr val="accent2"/>
                    </a:gs>
                  </a:gsLst>
                  <a:lin ang="0" scaled="1"/>
                  <a:tileRect/>
                </a:gradFill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black"/>
                  </a:solidFill>
                  <a:latin typeface="阿里巴巴普惠体 R" panose="00020600040101010101" charset="-122"/>
                  <a:ea typeface="阿里巴巴普惠体 R" panose="00020600040101010101" charset="-122"/>
                </a:endParaRPr>
              </a:p>
            </p:txBody>
          </p:sp>
          <p:sp>
            <p:nvSpPr>
              <p:cNvPr id="66" name="Freeform 237++">
                <a:extLst>
                  <a:ext uri="{FF2B5EF4-FFF2-40B4-BE49-F238E27FC236}">
                    <a16:creationId xmlns:a16="http://schemas.microsoft.com/office/drawing/2014/main" id="{7421C0D7-DB1C-A381-7C95-BAA8BD1CA398}"/>
                  </a:ext>
                </a:extLst>
              </p:cNvPr>
              <p:cNvSpPr/>
              <p:nvPr/>
            </p:nvSpPr>
            <p:spPr>
              <a:xfrm rot="5400000">
                <a:off x="9281279" y="4165151"/>
                <a:ext cx="812928" cy="160675"/>
              </a:xfrm>
              <a:custGeom>
                <a:avLst/>
                <a:gdLst>
                  <a:gd name="connsiteX0" fmla="*/ 0 w 5824609"/>
                  <a:gd name="connsiteY0" fmla="*/ 103133 h 167920"/>
                  <a:gd name="connsiteX1" fmla="*/ 3087471 w 5824609"/>
                  <a:gd name="connsiteY1" fmla="*/ 103133 h 167920"/>
                  <a:gd name="connsiteX2" fmla="*/ 3087471 w 5824609"/>
                  <a:gd name="connsiteY2" fmla="*/ 167920 h 167920"/>
                  <a:gd name="connsiteX3" fmla="*/ 0 w 5824609"/>
                  <a:gd name="connsiteY3" fmla="*/ 167920 h 167920"/>
                  <a:gd name="connsiteX4" fmla="*/ 5656690 w 5824609"/>
                  <a:gd name="connsiteY4" fmla="*/ 0 h 167920"/>
                  <a:gd name="connsiteX5" fmla="*/ 5824609 w 5824609"/>
                  <a:gd name="connsiteY5" fmla="*/ 167920 h 167920"/>
                  <a:gd name="connsiteX6" fmla="*/ 4399314 w 5824609"/>
                  <a:gd name="connsiteY6" fmla="*/ 167920 h 167920"/>
                  <a:gd name="connsiteX7" fmla="*/ 4399314 w 5824609"/>
                  <a:gd name="connsiteY7" fmla="*/ 103133 h 167920"/>
                  <a:gd name="connsiteX8" fmla="*/ 5656690 w 5824609"/>
                  <a:gd name="connsiteY8" fmla="*/ 103133 h 167920"/>
                  <a:gd name="connsiteX0-1" fmla="*/ 0 w 5824609"/>
                  <a:gd name="connsiteY0-2" fmla="*/ 103133 h 167920"/>
                  <a:gd name="connsiteX1-3" fmla="*/ 3087471 w 5824609"/>
                  <a:gd name="connsiteY1-4" fmla="*/ 103133 h 167920"/>
                  <a:gd name="connsiteX2-5" fmla="*/ 0 w 5824609"/>
                  <a:gd name="connsiteY2-6" fmla="*/ 167920 h 167920"/>
                  <a:gd name="connsiteX3-7" fmla="*/ 0 w 5824609"/>
                  <a:gd name="connsiteY3-8" fmla="*/ 103133 h 167920"/>
                  <a:gd name="connsiteX4-9" fmla="*/ 5656690 w 5824609"/>
                  <a:gd name="connsiteY4-10" fmla="*/ 0 h 167920"/>
                  <a:gd name="connsiteX5-11" fmla="*/ 5824609 w 5824609"/>
                  <a:gd name="connsiteY5-12" fmla="*/ 167920 h 167920"/>
                  <a:gd name="connsiteX6-13" fmla="*/ 4399314 w 5824609"/>
                  <a:gd name="connsiteY6-14" fmla="*/ 167920 h 167920"/>
                  <a:gd name="connsiteX7-15" fmla="*/ 4399314 w 5824609"/>
                  <a:gd name="connsiteY7-16" fmla="*/ 103133 h 167920"/>
                  <a:gd name="connsiteX8-17" fmla="*/ 5656690 w 5824609"/>
                  <a:gd name="connsiteY8-18" fmla="*/ 103133 h 167920"/>
                  <a:gd name="connsiteX9" fmla="*/ 5656690 w 5824609"/>
                  <a:gd name="connsiteY9" fmla="*/ 0 h 167920"/>
                  <a:gd name="connsiteX0-19" fmla="*/ 0 w 5824609"/>
                  <a:gd name="connsiteY0-20" fmla="*/ 103133 h 167920"/>
                  <a:gd name="connsiteX1-21" fmla="*/ 0 w 5824609"/>
                  <a:gd name="connsiteY1-22" fmla="*/ 167920 h 167920"/>
                  <a:gd name="connsiteX2-23" fmla="*/ 0 w 5824609"/>
                  <a:gd name="connsiteY2-24" fmla="*/ 103133 h 167920"/>
                  <a:gd name="connsiteX3-25" fmla="*/ 5656690 w 5824609"/>
                  <a:gd name="connsiteY3-26" fmla="*/ 0 h 167920"/>
                  <a:gd name="connsiteX4-27" fmla="*/ 5824609 w 5824609"/>
                  <a:gd name="connsiteY4-28" fmla="*/ 167920 h 167920"/>
                  <a:gd name="connsiteX5-29" fmla="*/ 4399314 w 5824609"/>
                  <a:gd name="connsiteY5-30" fmla="*/ 167920 h 167920"/>
                  <a:gd name="connsiteX6-31" fmla="*/ 4399314 w 5824609"/>
                  <a:gd name="connsiteY6-32" fmla="*/ 103133 h 167920"/>
                  <a:gd name="connsiteX7-33" fmla="*/ 5656690 w 5824609"/>
                  <a:gd name="connsiteY7-34" fmla="*/ 103133 h 167920"/>
                  <a:gd name="connsiteX8-35" fmla="*/ 5656690 w 5824609"/>
                  <a:gd name="connsiteY8-36" fmla="*/ 0 h 167920"/>
                  <a:gd name="connsiteX0-37" fmla="*/ 1257376 w 1425295"/>
                  <a:gd name="connsiteY0-38" fmla="*/ 0 h 167920"/>
                  <a:gd name="connsiteX1-39" fmla="*/ 1425295 w 1425295"/>
                  <a:gd name="connsiteY1-40" fmla="*/ 167920 h 167920"/>
                  <a:gd name="connsiteX2-41" fmla="*/ 0 w 1425295"/>
                  <a:gd name="connsiteY2-42" fmla="*/ 167920 h 167920"/>
                  <a:gd name="connsiteX3-43" fmla="*/ 0 w 1425295"/>
                  <a:gd name="connsiteY3-44" fmla="*/ 103133 h 167920"/>
                  <a:gd name="connsiteX4-45" fmla="*/ 1257376 w 1425295"/>
                  <a:gd name="connsiteY4-46" fmla="*/ 103133 h 167920"/>
                  <a:gd name="connsiteX5-47" fmla="*/ 1257376 w 1425295"/>
                  <a:gd name="connsiteY5-48" fmla="*/ 0 h 1679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425295" h="167920">
                    <a:moveTo>
                      <a:pt x="1257376" y="0"/>
                    </a:moveTo>
                    <a:lnTo>
                      <a:pt x="1425295" y="167920"/>
                    </a:lnTo>
                    <a:lnTo>
                      <a:pt x="0" y="167920"/>
                    </a:lnTo>
                    <a:lnTo>
                      <a:pt x="0" y="103133"/>
                    </a:lnTo>
                    <a:lnTo>
                      <a:pt x="1257376" y="103133"/>
                    </a:lnTo>
                    <a:lnTo>
                      <a:pt x="125737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2">
                      <a:alpha val="33000"/>
                    </a:schemeClr>
                  </a:gs>
                  <a:gs pos="100000">
                    <a:schemeClr val="accent2">
                      <a:alpha val="8000"/>
                    </a:schemeClr>
                  </a:gs>
                </a:gsLst>
                <a:lin ang="0" scaled="1"/>
                <a:tileRect/>
              </a:gradFill>
              <a:ln w="0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tx1"/>
                    </a:gs>
                    <a:gs pos="78000">
                      <a:schemeClr val="accent2"/>
                    </a:gs>
                  </a:gsLst>
                  <a:lin ang="0" scaled="1"/>
                  <a:tileRect/>
                </a:gradFill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black"/>
                  </a:solidFill>
                  <a:latin typeface="阿里巴巴普惠体 R" panose="00020600040101010101" charset="-122"/>
                  <a:ea typeface="阿里巴巴普惠体 R" panose="00020600040101010101" charset="-122"/>
                </a:endParaRP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87AA85B-5FE6-3432-0A81-F195E848642D}"/>
                  </a:ext>
                </a:extLst>
              </p:cNvPr>
              <p:cNvSpPr/>
              <p:nvPr/>
            </p:nvSpPr>
            <p:spPr>
              <a:xfrm>
                <a:off x="8869617" y="4707920"/>
                <a:ext cx="1666655" cy="41813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perspectiveRight"/>
                <a:lightRig rig="threePt" dir="t"/>
              </a:scene3d>
              <a:sp3d extrusionH="889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b="1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等线 Light" panose="02010600030101010101" pitchFamily="2" charset="-122"/>
                    <a:cs typeface="Times New Roman" panose="02020603050405020304" pitchFamily="18" charset="0"/>
                  </a:rPr>
                  <a:t>推理引擎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4E7E0EA-76C4-1B31-DB56-501EF68FE113}"/>
                  </a:ext>
                </a:extLst>
              </p:cNvPr>
              <p:cNvSpPr txBox="1"/>
              <p:nvPr/>
            </p:nvSpPr>
            <p:spPr>
              <a:xfrm rot="21325494">
                <a:off x="5919587" y="4069677"/>
                <a:ext cx="1628858" cy="474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28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OTA</a:t>
                </a:r>
                <a:r>
                  <a:rPr lang="zh-CN" altLang="en-US" sz="28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模块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E630D6B-70F2-2C8D-2899-1D6BEC35B239}"/>
                  </a:ext>
                </a:extLst>
              </p:cNvPr>
              <p:cNvSpPr txBox="1"/>
              <p:nvPr/>
            </p:nvSpPr>
            <p:spPr>
              <a:xfrm>
                <a:off x="7982827" y="4773778"/>
                <a:ext cx="897308" cy="304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pipeline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461CE45-8B65-6DF7-FDAE-891A8D309B5C}"/>
              </a:ext>
            </a:extLst>
          </p:cNvPr>
          <p:cNvSpPr/>
          <p:nvPr/>
        </p:nvSpPr>
        <p:spPr>
          <a:xfrm>
            <a:off x="3398832" y="2375076"/>
            <a:ext cx="1514144" cy="5633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threePt" dir="t"/>
          </a:scene3d>
          <a:sp3d extrusionH="889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Ubuntu 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inotify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FCEB93B-FFBE-02C6-50B7-9A8D93A48620}"/>
              </a:ext>
            </a:extLst>
          </p:cNvPr>
          <p:cNvSpPr/>
          <p:nvPr/>
        </p:nvSpPr>
        <p:spPr>
          <a:xfrm>
            <a:off x="6171379" y="2335688"/>
            <a:ext cx="1514144" cy="5450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threePt" dir="t"/>
          </a:scene3d>
          <a:sp3d extrusionH="889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验证有效性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78B5272-BD67-DC88-FFFA-C9F3C68379DD}"/>
              </a:ext>
            </a:extLst>
          </p:cNvPr>
          <p:cNvSpPr/>
          <p:nvPr/>
        </p:nvSpPr>
        <p:spPr>
          <a:xfrm>
            <a:off x="8593504" y="2322917"/>
            <a:ext cx="1514144" cy="5450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threePt" dir="t"/>
          </a:scene3d>
          <a:sp3d extrusionH="889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在线模型更新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E2D2D8-EF7F-67B9-ACE7-92744000B5DB}"/>
              </a:ext>
            </a:extLst>
          </p:cNvPr>
          <p:cNvGrpSpPr/>
          <p:nvPr/>
        </p:nvGrpSpPr>
        <p:grpSpPr>
          <a:xfrm>
            <a:off x="4631235" y="2371149"/>
            <a:ext cx="1214517" cy="618257"/>
            <a:chOff x="6623880" y="3325924"/>
            <a:chExt cx="376313" cy="341310"/>
          </a:xfrm>
        </p:grpSpPr>
        <p:sp>
          <p:nvSpPr>
            <p:cNvPr id="20" name="菱形 19">
              <a:extLst>
                <a:ext uri="{FF2B5EF4-FFF2-40B4-BE49-F238E27FC236}">
                  <a16:creationId xmlns:a16="http://schemas.microsoft.com/office/drawing/2014/main" id="{76525C05-0203-7D9F-8B3D-2BAA603BF8F1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21" name="菱形 20">
              <a:extLst>
                <a:ext uri="{FF2B5EF4-FFF2-40B4-BE49-F238E27FC236}">
                  <a16:creationId xmlns:a16="http://schemas.microsoft.com/office/drawing/2014/main" id="{4EAA55A9-21F8-282E-1B1A-BAD590223C34}"/>
                </a:ext>
              </a:extLst>
            </p:cNvPr>
            <p:cNvSpPr/>
            <p:nvPr/>
          </p:nvSpPr>
          <p:spPr>
            <a:xfrm>
              <a:off x="6727022" y="3335774"/>
              <a:ext cx="273171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B9B39F5-2237-44ED-76E4-728CA22CB2D6}"/>
              </a:ext>
            </a:extLst>
          </p:cNvPr>
          <p:cNvGrpSpPr/>
          <p:nvPr/>
        </p:nvGrpSpPr>
        <p:grpSpPr>
          <a:xfrm>
            <a:off x="7194623" y="2348266"/>
            <a:ext cx="1265876" cy="600417"/>
            <a:chOff x="6623880" y="3325924"/>
            <a:chExt cx="392226" cy="331461"/>
          </a:xfrm>
        </p:grpSpPr>
        <p:sp>
          <p:nvSpPr>
            <p:cNvPr id="26" name="菱形 25">
              <a:extLst>
                <a:ext uri="{FF2B5EF4-FFF2-40B4-BE49-F238E27FC236}">
                  <a16:creationId xmlns:a16="http://schemas.microsoft.com/office/drawing/2014/main" id="{B8F3199E-8CE1-B2EB-7BC1-69936EDBF6D2}"/>
                </a:ext>
              </a:extLst>
            </p:cNvPr>
            <p:cNvSpPr/>
            <p:nvPr/>
          </p:nvSpPr>
          <p:spPr>
            <a:xfrm>
              <a:off x="6623880" y="3325925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27" name="菱形 26">
              <a:extLst>
                <a:ext uri="{FF2B5EF4-FFF2-40B4-BE49-F238E27FC236}">
                  <a16:creationId xmlns:a16="http://schemas.microsoft.com/office/drawing/2014/main" id="{211F6E79-C502-75BF-C921-574B5030ED3A}"/>
                </a:ext>
              </a:extLst>
            </p:cNvPr>
            <p:cNvSpPr/>
            <p:nvPr/>
          </p:nvSpPr>
          <p:spPr>
            <a:xfrm>
              <a:off x="6684646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sp>
        <p:nvSpPr>
          <p:cNvPr id="99" name="菱形 98">
            <a:extLst>
              <a:ext uri="{FF2B5EF4-FFF2-40B4-BE49-F238E27FC236}">
                <a16:creationId xmlns:a16="http://schemas.microsoft.com/office/drawing/2014/main" id="{8E14BA94-80DE-80EF-2E71-095CDF950468}"/>
              </a:ext>
            </a:extLst>
          </p:cNvPr>
          <p:cNvSpPr/>
          <p:nvPr/>
        </p:nvSpPr>
        <p:spPr>
          <a:xfrm>
            <a:off x="6872326" y="5307642"/>
            <a:ext cx="703901" cy="514683"/>
          </a:xfrm>
          <a:prstGeom prst="diamond">
            <a:avLst/>
          </a:prstGeom>
          <a:gradFill flip="none" rotWithShape="1">
            <a:gsLst>
              <a:gs pos="59000">
                <a:schemeClr val="accent2">
                  <a:alpha val="0"/>
                </a:schemeClr>
              </a:gs>
              <a:gs pos="95000">
                <a:schemeClr val="accent2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黑简体" panose="02000500000000000000" charset="-122"/>
              <a:ea typeface="方正兰亭黑简体" panose="02000500000000000000" charset="-122"/>
              <a:cs typeface="+mn-cs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DBDAB760-8ED0-5B98-ECB3-6BFF42C41DA2}"/>
              </a:ext>
            </a:extLst>
          </p:cNvPr>
          <p:cNvSpPr/>
          <p:nvPr/>
        </p:nvSpPr>
        <p:spPr>
          <a:xfrm>
            <a:off x="8414303" y="5266877"/>
            <a:ext cx="465472" cy="514683"/>
          </a:xfrm>
          <a:prstGeom prst="diamond">
            <a:avLst/>
          </a:prstGeom>
          <a:gradFill flip="none" rotWithShape="1">
            <a:gsLst>
              <a:gs pos="59000">
                <a:schemeClr val="accent2">
                  <a:alpha val="0"/>
                </a:schemeClr>
              </a:gs>
              <a:gs pos="95000">
                <a:schemeClr val="accent2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黑简体" panose="02000500000000000000" charset="-122"/>
              <a:ea typeface="方正兰亭黑简体" panose="02000500000000000000" charset="-122"/>
              <a:cs typeface="+mn-cs"/>
            </a:endParaRPr>
          </a:p>
        </p:txBody>
      </p:sp>
      <p:sp>
        <p:nvSpPr>
          <p:cNvPr id="101" name="菱形 100">
            <a:extLst>
              <a:ext uri="{FF2B5EF4-FFF2-40B4-BE49-F238E27FC236}">
                <a16:creationId xmlns:a16="http://schemas.microsoft.com/office/drawing/2014/main" id="{AF9BF32D-63A3-9573-8967-3CE9E4EBD67D}"/>
              </a:ext>
            </a:extLst>
          </p:cNvPr>
          <p:cNvSpPr/>
          <p:nvPr/>
        </p:nvSpPr>
        <p:spPr>
          <a:xfrm>
            <a:off x="8510703" y="5258940"/>
            <a:ext cx="465472" cy="514683"/>
          </a:xfrm>
          <a:prstGeom prst="diamond">
            <a:avLst/>
          </a:prstGeom>
          <a:gradFill flip="none" rotWithShape="1">
            <a:gsLst>
              <a:gs pos="59000">
                <a:schemeClr val="accent2">
                  <a:alpha val="0"/>
                </a:schemeClr>
              </a:gs>
              <a:gs pos="95000">
                <a:schemeClr val="accent2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黑简体" panose="02000500000000000000" charset="-122"/>
              <a:ea typeface="方正兰亭黑简体" panose="02000500000000000000" charset="-122"/>
              <a:cs typeface="+mn-cs"/>
            </a:endParaRPr>
          </a:p>
        </p:txBody>
      </p:sp>
      <p:sp>
        <p:nvSpPr>
          <p:cNvPr id="256" name="箭头: 上 150">
            <a:extLst>
              <a:ext uri="{FF2B5EF4-FFF2-40B4-BE49-F238E27FC236}">
                <a16:creationId xmlns:a16="http://schemas.microsoft.com/office/drawing/2014/main" id="{B0464970-E944-8369-3FEF-C0F52471290D}"/>
              </a:ext>
            </a:extLst>
          </p:cNvPr>
          <p:cNvSpPr/>
          <p:nvPr/>
        </p:nvSpPr>
        <p:spPr>
          <a:xfrm rot="5400000">
            <a:off x="-402827" y="1920393"/>
            <a:ext cx="3864741" cy="1411823"/>
          </a:xfrm>
          <a:custGeom>
            <a:avLst/>
            <a:gdLst>
              <a:gd name="connsiteX0" fmla="*/ 0 w 819765"/>
              <a:gd name="connsiteY0" fmla="*/ 409883 h 1266620"/>
              <a:gd name="connsiteX1" fmla="*/ 409883 w 819765"/>
              <a:gd name="connsiteY1" fmla="*/ 0 h 1266620"/>
              <a:gd name="connsiteX2" fmla="*/ 819765 w 819765"/>
              <a:gd name="connsiteY2" fmla="*/ 409883 h 1266620"/>
              <a:gd name="connsiteX3" fmla="*/ 614824 w 819765"/>
              <a:gd name="connsiteY3" fmla="*/ 409883 h 1266620"/>
              <a:gd name="connsiteX4" fmla="*/ 614824 w 819765"/>
              <a:gd name="connsiteY4" fmla="*/ 1266620 h 1266620"/>
              <a:gd name="connsiteX5" fmla="*/ 204941 w 819765"/>
              <a:gd name="connsiteY5" fmla="*/ 1266620 h 1266620"/>
              <a:gd name="connsiteX6" fmla="*/ 204941 w 819765"/>
              <a:gd name="connsiteY6" fmla="*/ 409883 h 1266620"/>
              <a:gd name="connsiteX7" fmla="*/ 0 w 819765"/>
              <a:gd name="connsiteY7" fmla="*/ 409883 h 1266620"/>
              <a:gd name="connsiteX0" fmla="*/ 618019 w 1437784"/>
              <a:gd name="connsiteY0" fmla="*/ 409883 h 1312340"/>
              <a:gd name="connsiteX1" fmla="*/ 1027902 w 1437784"/>
              <a:gd name="connsiteY1" fmla="*/ 0 h 1312340"/>
              <a:gd name="connsiteX2" fmla="*/ 1437784 w 1437784"/>
              <a:gd name="connsiteY2" fmla="*/ 409883 h 1312340"/>
              <a:gd name="connsiteX3" fmla="*/ 1232843 w 1437784"/>
              <a:gd name="connsiteY3" fmla="*/ 409883 h 1312340"/>
              <a:gd name="connsiteX4" fmla="*/ 1232843 w 1437784"/>
              <a:gd name="connsiteY4" fmla="*/ 1266620 h 1312340"/>
              <a:gd name="connsiteX5" fmla="*/ 0 w 1437784"/>
              <a:gd name="connsiteY5" fmla="*/ 1312340 h 1312340"/>
              <a:gd name="connsiteX6" fmla="*/ 822960 w 1437784"/>
              <a:gd name="connsiteY6" fmla="*/ 409883 h 1312340"/>
              <a:gd name="connsiteX7" fmla="*/ 618019 w 1437784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63288"/>
              <a:gd name="connsiteX1" fmla="*/ 1027902 w 2071043"/>
              <a:gd name="connsiteY1" fmla="*/ 0 h 1363288"/>
              <a:gd name="connsiteX2" fmla="*/ 1437784 w 2071043"/>
              <a:gd name="connsiteY2" fmla="*/ 409883 h 1363288"/>
              <a:gd name="connsiteX3" fmla="*/ 1232843 w 2071043"/>
              <a:gd name="connsiteY3" fmla="*/ 409883 h 1363288"/>
              <a:gd name="connsiteX4" fmla="*/ 2071043 w 2071043"/>
              <a:gd name="connsiteY4" fmla="*/ 1297100 h 1363288"/>
              <a:gd name="connsiteX5" fmla="*/ 0 w 2071043"/>
              <a:gd name="connsiteY5" fmla="*/ 1312340 h 1363288"/>
              <a:gd name="connsiteX6" fmla="*/ 822960 w 2071043"/>
              <a:gd name="connsiteY6" fmla="*/ 409883 h 1363288"/>
              <a:gd name="connsiteX7" fmla="*/ 618019 w 2071043"/>
              <a:gd name="connsiteY7" fmla="*/ 409883 h 1363288"/>
              <a:gd name="connsiteX0" fmla="*/ 618019 w 2071043"/>
              <a:gd name="connsiteY0" fmla="*/ 409883 h 1398253"/>
              <a:gd name="connsiteX1" fmla="*/ 1027902 w 2071043"/>
              <a:gd name="connsiteY1" fmla="*/ 0 h 1398253"/>
              <a:gd name="connsiteX2" fmla="*/ 1437784 w 2071043"/>
              <a:gd name="connsiteY2" fmla="*/ 409883 h 1398253"/>
              <a:gd name="connsiteX3" fmla="*/ 1232843 w 2071043"/>
              <a:gd name="connsiteY3" fmla="*/ 409883 h 1398253"/>
              <a:gd name="connsiteX4" fmla="*/ 2071043 w 2071043"/>
              <a:gd name="connsiteY4" fmla="*/ 1297100 h 1398253"/>
              <a:gd name="connsiteX5" fmla="*/ 0 w 2071043"/>
              <a:gd name="connsiteY5" fmla="*/ 1312340 h 1398253"/>
              <a:gd name="connsiteX6" fmla="*/ 822960 w 2071043"/>
              <a:gd name="connsiteY6" fmla="*/ 409883 h 1398253"/>
              <a:gd name="connsiteX7" fmla="*/ 618019 w 2071043"/>
              <a:gd name="connsiteY7" fmla="*/ 409883 h 1398253"/>
              <a:gd name="connsiteX0" fmla="*/ 618019 w 2071043"/>
              <a:gd name="connsiteY0" fmla="*/ 409883 h 1398253"/>
              <a:gd name="connsiteX1" fmla="*/ 1027902 w 2071043"/>
              <a:gd name="connsiteY1" fmla="*/ 0 h 1398253"/>
              <a:gd name="connsiteX2" fmla="*/ 1437784 w 2071043"/>
              <a:gd name="connsiteY2" fmla="*/ 409883 h 1398253"/>
              <a:gd name="connsiteX3" fmla="*/ 1232843 w 2071043"/>
              <a:gd name="connsiteY3" fmla="*/ 409883 h 1398253"/>
              <a:gd name="connsiteX4" fmla="*/ 2071043 w 2071043"/>
              <a:gd name="connsiteY4" fmla="*/ 1297100 h 1398253"/>
              <a:gd name="connsiteX5" fmla="*/ 0 w 2071043"/>
              <a:gd name="connsiteY5" fmla="*/ 1312340 h 1398253"/>
              <a:gd name="connsiteX6" fmla="*/ 822960 w 2071043"/>
              <a:gd name="connsiteY6" fmla="*/ 409883 h 1398253"/>
              <a:gd name="connsiteX7" fmla="*/ 618019 w 2071043"/>
              <a:gd name="connsiteY7" fmla="*/ 409883 h 1398253"/>
              <a:gd name="connsiteX0" fmla="*/ 618019 w 2071043"/>
              <a:gd name="connsiteY0" fmla="*/ 409883 h 1407738"/>
              <a:gd name="connsiteX1" fmla="*/ 1027902 w 2071043"/>
              <a:gd name="connsiteY1" fmla="*/ 0 h 1407738"/>
              <a:gd name="connsiteX2" fmla="*/ 1437784 w 2071043"/>
              <a:gd name="connsiteY2" fmla="*/ 409883 h 1407738"/>
              <a:gd name="connsiteX3" fmla="*/ 1232843 w 2071043"/>
              <a:gd name="connsiteY3" fmla="*/ 409883 h 1407738"/>
              <a:gd name="connsiteX4" fmla="*/ 2071043 w 2071043"/>
              <a:gd name="connsiteY4" fmla="*/ 1297100 h 1407738"/>
              <a:gd name="connsiteX5" fmla="*/ 0 w 2071043"/>
              <a:gd name="connsiteY5" fmla="*/ 1312340 h 1407738"/>
              <a:gd name="connsiteX6" fmla="*/ 822960 w 2071043"/>
              <a:gd name="connsiteY6" fmla="*/ 409883 h 1407738"/>
              <a:gd name="connsiteX7" fmla="*/ 618019 w 2071043"/>
              <a:gd name="connsiteY7" fmla="*/ 409883 h 1407738"/>
              <a:gd name="connsiteX0" fmla="*/ 618019 w 2071043"/>
              <a:gd name="connsiteY0" fmla="*/ 409883 h 1412293"/>
              <a:gd name="connsiteX1" fmla="*/ 1027902 w 2071043"/>
              <a:gd name="connsiteY1" fmla="*/ 0 h 1412293"/>
              <a:gd name="connsiteX2" fmla="*/ 1437784 w 2071043"/>
              <a:gd name="connsiteY2" fmla="*/ 409883 h 1412293"/>
              <a:gd name="connsiteX3" fmla="*/ 1232843 w 2071043"/>
              <a:gd name="connsiteY3" fmla="*/ 409883 h 1412293"/>
              <a:gd name="connsiteX4" fmla="*/ 2071043 w 2071043"/>
              <a:gd name="connsiteY4" fmla="*/ 1297100 h 1412293"/>
              <a:gd name="connsiteX5" fmla="*/ 0 w 2071043"/>
              <a:gd name="connsiteY5" fmla="*/ 1312340 h 1412293"/>
              <a:gd name="connsiteX6" fmla="*/ 822960 w 2071043"/>
              <a:gd name="connsiteY6" fmla="*/ 409883 h 1412293"/>
              <a:gd name="connsiteX7" fmla="*/ 618019 w 2071043"/>
              <a:gd name="connsiteY7" fmla="*/ 409883 h 1412293"/>
              <a:gd name="connsiteX0" fmla="*/ 618019 w 2071043"/>
              <a:gd name="connsiteY0" fmla="*/ 409883 h 1412293"/>
              <a:gd name="connsiteX1" fmla="*/ 1027902 w 2071043"/>
              <a:gd name="connsiteY1" fmla="*/ 0 h 1412293"/>
              <a:gd name="connsiteX2" fmla="*/ 1437784 w 2071043"/>
              <a:gd name="connsiteY2" fmla="*/ 409883 h 1412293"/>
              <a:gd name="connsiteX3" fmla="*/ 1232843 w 2071043"/>
              <a:gd name="connsiteY3" fmla="*/ 409883 h 1412293"/>
              <a:gd name="connsiteX4" fmla="*/ 2071043 w 2071043"/>
              <a:gd name="connsiteY4" fmla="*/ 1297100 h 1412293"/>
              <a:gd name="connsiteX5" fmla="*/ 0 w 2071043"/>
              <a:gd name="connsiteY5" fmla="*/ 1312340 h 1412293"/>
              <a:gd name="connsiteX6" fmla="*/ 822960 w 2071043"/>
              <a:gd name="connsiteY6" fmla="*/ 409883 h 1412293"/>
              <a:gd name="connsiteX7" fmla="*/ 618019 w 2071043"/>
              <a:gd name="connsiteY7" fmla="*/ 409883 h 14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1043" h="1412293">
                <a:moveTo>
                  <a:pt x="618019" y="409883"/>
                </a:moveTo>
                <a:lnTo>
                  <a:pt x="1027902" y="0"/>
                </a:lnTo>
                <a:lnTo>
                  <a:pt x="1437784" y="409883"/>
                </a:lnTo>
                <a:lnTo>
                  <a:pt x="1232843" y="409883"/>
                </a:lnTo>
                <a:cubicBezTo>
                  <a:pt x="1222683" y="829852"/>
                  <a:pt x="1334443" y="1084951"/>
                  <a:pt x="2071043" y="1297100"/>
                </a:cubicBezTo>
                <a:cubicBezTo>
                  <a:pt x="1152095" y="1451820"/>
                  <a:pt x="736068" y="1444430"/>
                  <a:pt x="0" y="1312340"/>
                </a:cubicBezTo>
                <a:cubicBezTo>
                  <a:pt x="640080" y="1102961"/>
                  <a:pt x="822960" y="834002"/>
                  <a:pt x="822960" y="409883"/>
                </a:cubicBezTo>
                <a:lnTo>
                  <a:pt x="618019" y="409883"/>
                </a:lnTo>
                <a:close/>
              </a:path>
            </a:pathLst>
          </a:custGeom>
          <a:gradFill>
            <a:gsLst>
              <a:gs pos="100000">
                <a:srgbClr val="034EC2">
                  <a:alpha val="0"/>
                </a:srgbClr>
              </a:gs>
              <a:gs pos="0">
                <a:srgbClr val="00EEFF">
                  <a:alpha val="50000"/>
                </a:srgbClr>
              </a:gs>
            </a:gsLst>
            <a:lin ang="5400000" scaled="0"/>
          </a:gradFill>
          <a:ln>
            <a:noFill/>
          </a:ln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59" name="图片 258" descr="黑暗中的灯光&#10;&#10;描述已自动生成">
            <a:extLst>
              <a:ext uri="{FF2B5EF4-FFF2-40B4-BE49-F238E27FC236}">
                <a16:creationId xmlns:a16="http://schemas.microsoft.com/office/drawing/2014/main" id="{0E0C8097-0704-6D7C-D8CB-0FE8106D4F2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249" y="3867425"/>
            <a:ext cx="6490250" cy="73778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DBAC5F-5B26-4DDB-E767-A929B7DA798E}"/>
              </a:ext>
            </a:extLst>
          </p:cNvPr>
          <p:cNvGrpSpPr/>
          <p:nvPr/>
        </p:nvGrpSpPr>
        <p:grpSpPr>
          <a:xfrm>
            <a:off x="743969" y="4356742"/>
            <a:ext cx="9962502" cy="2501258"/>
            <a:chOff x="419406" y="2788910"/>
            <a:chExt cx="9962502" cy="2501258"/>
          </a:xfrm>
        </p:grpSpPr>
        <p:sp>
          <p:nvSpPr>
            <p:cNvPr id="96" name="PA-平行四边形 104">
              <a:extLst>
                <a:ext uri="{FF2B5EF4-FFF2-40B4-BE49-F238E27FC236}">
                  <a16:creationId xmlns:a16="http://schemas.microsoft.com/office/drawing/2014/main" id="{1F66E343-84BE-0953-4766-8BED1F059FA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H="1">
              <a:off x="5813567" y="3784926"/>
              <a:ext cx="1260446" cy="46911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2">
                    <a:alpha val="46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0" scaled="1"/>
              <a:tileRect/>
            </a:gradFill>
            <a:ln w="0">
              <a:noFill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阿里巴巴普惠体 R" panose="00020600040101010101" charset="-122"/>
                  <a:cs typeface="Times New Roman" panose="02020603050405020304" pitchFamily="18" charset="0"/>
                </a:rPr>
                <a:t>缓存区</a:t>
              </a:r>
            </a:p>
          </p:txBody>
        </p:sp>
        <p:sp>
          <p:nvSpPr>
            <p:cNvPr id="97" name="PA-平行四边形 104">
              <a:extLst>
                <a:ext uri="{FF2B5EF4-FFF2-40B4-BE49-F238E27FC236}">
                  <a16:creationId xmlns:a16="http://schemas.microsoft.com/office/drawing/2014/main" id="{1127B19A-F86A-7DEC-9C24-55636E67D76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7368060" y="3766474"/>
              <a:ext cx="1101872" cy="46911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2">
                    <a:alpha val="46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0" scaled="1"/>
              <a:tileRect/>
            </a:gradFill>
            <a:ln w="0">
              <a:noFill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阿里巴巴普惠体 R" panose="00020600040101010101" charset="-122"/>
                  <a:cs typeface="Times New Roman" panose="02020603050405020304" pitchFamily="18" charset="0"/>
                </a:rPr>
                <a:t>分流</a:t>
              </a:r>
            </a:p>
          </p:txBody>
        </p:sp>
        <p:sp>
          <p:nvSpPr>
            <p:cNvPr id="98" name="PA-平行四边形 104">
              <a:extLst>
                <a:ext uri="{FF2B5EF4-FFF2-40B4-BE49-F238E27FC236}">
                  <a16:creationId xmlns:a16="http://schemas.microsoft.com/office/drawing/2014/main" id="{780BFBED-565F-9408-DBF9-ED4825E0624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8747998" y="3747228"/>
              <a:ext cx="1545019" cy="46911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2">
                    <a:alpha val="46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0" scaled="1"/>
              <a:tileRect/>
            </a:gradFill>
            <a:ln w="0">
              <a:noFill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阿里巴巴普惠体 R" panose="00020600040101010101" charset="-122"/>
                  <a:cs typeface="Times New Roman" panose="02020603050405020304" pitchFamily="18" charset="0"/>
                </a:rPr>
                <a:t>编码</a:t>
              </a:r>
            </a:p>
          </p:txBody>
        </p:sp>
        <p:cxnSp>
          <p:nvCxnSpPr>
            <p:cNvPr id="133" name="连接符: 曲线 132">
              <a:extLst>
                <a:ext uri="{FF2B5EF4-FFF2-40B4-BE49-F238E27FC236}">
                  <a16:creationId xmlns:a16="http://schemas.microsoft.com/office/drawing/2014/main" id="{85291B65-1D32-C851-BFB8-11EE14E422C0}"/>
                </a:ext>
              </a:extLst>
            </p:cNvPr>
            <p:cNvCxnSpPr>
              <a:cxnSpLocks/>
              <a:endCxn id="113" idx="3"/>
            </p:cNvCxnSpPr>
            <p:nvPr/>
          </p:nvCxnSpPr>
          <p:spPr>
            <a:xfrm>
              <a:off x="5469903" y="5036070"/>
              <a:ext cx="678834" cy="422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PA-平行四边形 104">
              <a:extLst>
                <a:ext uri="{FF2B5EF4-FFF2-40B4-BE49-F238E27FC236}">
                  <a16:creationId xmlns:a16="http://schemas.microsoft.com/office/drawing/2014/main" id="{4F30DFAB-1329-16B0-EE9C-02B0D804E06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flipH="1">
              <a:off x="4200268" y="4815395"/>
              <a:ext cx="1585116" cy="33101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2">
                    <a:alpha val="46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0" scaled="1"/>
              <a:tileRect/>
            </a:gradFill>
            <a:ln w="0">
              <a:noFill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b="1" kern="0" dirty="0">
                  <a:latin typeface="Times New Roman" panose="02020603050405020304" pitchFamily="18" charset="0"/>
                  <a:ea typeface="阿里巴巴普惠体 R" panose="00020600040101010101" charset="-122"/>
                  <a:cs typeface="Times New Roman" panose="02020603050405020304" pitchFamily="18" charset="0"/>
                </a:rPr>
                <a:t>UI</a:t>
              </a:r>
              <a:r>
                <a:rPr lang="en-US" altLang="zh-CN" kern="0" dirty="0">
                  <a:latin typeface="阿里巴巴普惠体 R" panose="00020600040101010101" charset="-122"/>
                  <a:ea typeface="阿里巴巴普惠体 R" panose="00020600040101010101" charset="-122"/>
                </a:rPr>
                <a:t> </a:t>
              </a:r>
              <a:r>
                <a:rPr lang="zh-CN" altLang="en-US" kern="0" dirty="0">
                  <a:latin typeface="+mj-ea"/>
                  <a:ea typeface="+mj-ea"/>
                </a:rPr>
                <a:t>按钮</a:t>
              </a:r>
            </a:p>
          </p:txBody>
        </p:sp>
        <p:sp>
          <p:nvSpPr>
            <p:cNvPr id="113" name="PA-平行四边形 104">
              <a:extLst>
                <a:ext uri="{FF2B5EF4-FFF2-40B4-BE49-F238E27FC236}">
                  <a16:creationId xmlns:a16="http://schemas.microsoft.com/office/drawing/2014/main" id="{7A2EE877-8CE6-8256-A03C-42D3A0B0C4D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6148737" y="4874785"/>
              <a:ext cx="1585116" cy="33101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2">
                    <a:alpha val="46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0" scaled="1"/>
              <a:tileRect/>
            </a:gradFill>
            <a:ln w="0">
              <a:noFill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b="1" kern="0" dirty="0" err="1">
                  <a:latin typeface="Times New Roman" panose="02020603050405020304" pitchFamily="18" charset="0"/>
                  <a:ea typeface="阿里巴巴普惠体 R" panose="00020600040101010101" charset="-122"/>
                  <a:cs typeface="Times New Roman" panose="02020603050405020304" pitchFamily="18" charset="0"/>
                </a:rPr>
                <a:t>websocket</a:t>
              </a:r>
              <a:endParaRPr lang="zh-CN" altLang="en-US" b="1" kern="0" dirty="0">
                <a:latin typeface="Times New Roman" panose="02020603050405020304" pitchFamily="18" charset="0"/>
                <a:ea typeface="阿里巴巴普惠体 R" panose="0002060004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PA-平行四边形 104">
              <a:extLst>
                <a:ext uri="{FF2B5EF4-FFF2-40B4-BE49-F238E27FC236}">
                  <a16:creationId xmlns:a16="http://schemas.microsoft.com/office/drawing/2014/main" id="{415A7F94-D240-5E39-F49A-F0ADCAE1658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flipH="1">
              <a:off x="8238375" y="4840517"/>
              <a:ext cx="1585116" cy="33101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2">
                    <a:alpha val="46000"/>
                  </a:schemeClr>
                </a:gs>
                <a:gs pos="100000">
                  <a:schemeClr val="accent2">
                    <a:alpha val="12000"/>
                  </a:schemeClr>
                </a:gs>
              </a:gsLst>
              <a:lin ang="0" scaled="1"/>
              <a:tileRect/>
            </a:gradFill>
            <a:ln w="0">
              <a:noFill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kern="0" dirty="0">
                  <a:latin typeface="+mj-ea"/>
                  <a:ea typeface="+mj-ea"/>
                </a:rPr>
                <a:t>语音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AE4C035-C694-B260-6075-4C081693C351}"/>
                </a:ext>
              </a:extLst>
            </p:cNvPr>
            <p:cNvGrpSpPr/>
            <p:nvPr/>
          </p:nvGrpSpPr>
          <p:grpSpPr>
            <a:xfrm>
              <a:off x="419406" y="2788910"/>
              <a:ext cx="9962502" cy="2501258"/>
              <a:chOff x="498268" y="4348867"/>
              <a:chExt cx="9962502" cy="2501258"/>
            </a:xfrm>
          </p:grpSpPr>
          <p:cxnSp>
            <p:nvCxnSpPr>
              <p:cNvPr id="131" name="连接符: 曲线 130">
                <a:extLst>
                  <a:ext uri="{FF2B5EF4-FFF2-40B4-BE49-F238E27FC236}">
                    <a16:creationId xmlns:a16="http://schemas.microsoft.com/office/drawing/2014/main" id="{EF31878E-AC22-1083-02F5-70E84AD1AB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323123" y="6070550"/>
                <a:ext cx="609604" cy="1"/>
              </a:xfrm>
              <a:prstGeom prst="curvedConnector3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FA465B73-EF3E-842B-98FC-C6459B10A5A9}"/>
                  </a:ext>
                </a:extLst>
              </p:cNvPr>
              <p:cNvGrpSpPr/>
              <p:nvPr/>
            </p:nvGrpSpPr>
            <p:grpSpPr>
              <a:xfrm>
                <a:off x="498268" y="4348867"/>
                <a:ext cx="9962502" cy="2501258"/>
                <a:chOff x="620093" y="4248851"/>
                <a:chExt cx="9962502" cy="2501258"/>
              </a:xfrm>
            </p:grpSpPr>
            <p:grpSp>
              <p:nvGrpSpPr>
                <p:cNvPr id="90" name="组合 89">
                  <a:extLst>
                    <a:ext uri="{FF2B5EF4-FFF2-40B4-BE49-F238E27FC236}">
                      <a16:creationId xmlns:a16="http://schemas.microsoft.com/office/drawing/2014/main" id="{E5B9FB33-4433-D156-4BD0-DF67CEDB78D5}"/>
                    </a:ext>
                  </a:extLst>
                </p:cNvPr>
                <p:cNvGrpSpPr/>
                <p:nvPr/>
              </p:nvGrpSpPr>
              <p:grpSpPr>
                <a:xfrm>
                  <a:off x="620093" y="4327092"/>
                  <a:ext cx="3716820" cy="1819222"/>
                  <a:chOff x="392355" y="4009436"/>
                  <a:chExt cx="4772676" cy="2336017"/>
                </a:xfrm>
              </p:grpSpPr>
              <p:grpSp>
                <p:nvGrpSpPr>
                  <p:cNvPr id="80" name="PA-组合 116">
                    <a:extLst>
                      <a:ext uri="{FF2B5EF4-FFF2-40B4-BE49-F238E27FC236}">
                        <a16:creationId xmlns:a16="http://schemas.microsoft.com/office/drawing/2014/main" id="{3CC21167-5769-415B-7C88-36BC48792DEF}"/>
                      </a:ext>
                    </a:extLst>
                  </p:cNvPr>
                  <p:cNvGrpSpPr/>
                  <p:nvPr>
                    <p:custDataLst>
                      <p:tags r:id="rId10"/>
                    </p:custDataLst>
                  </p:nvPr>
                </p:nvGrpSpPr>
                <p:grpSpPr>
                  <a:xfrm>
                    <a:off x="3443976" y="4739712"/>
                    <a:ext cx="1585116" cy="626224"/>
                    <a:chOff x="1293770" y="2097110"/>
                    <a:chExt cx="2613743" cy="479944"/>
                  </a:xfrm>
                </p:grpSpPr>
                <p:sp>
                  <p:nvSpPr>
                    <p:cNvPr id="81" name="PA-平行四边形 104">
                      <a:extLst>
                        <a:ext uri="{FF2B5EF4-FFF2-40B4-BE49-F238E27FC236}">
                          <a16:creationId xmlns:a16="http://schemas.microsoft.com/office/drawing/2014/main" id="{644012D8-E17A-68A4-EFC7-FA7760EA1701}"/>
                        </a:ext>
                      </a:extLst>
                    </p:cNvPr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 flipH="1">
                      <a:off x="1293770" y="2115390"/>
                      <a:ext cx="2613743" cy="461664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50000">
                          <a:schemeClr val="accent2">
                            <a:alpha val="46000"/>
                          </a:schemeClr>
                        </a:gs>
                        <a:gs pos="100000">
                          <a:schemeClr val="accent2">
                            <a:alpha val="12000"/>
                          </a:schemeClr>
                        </a:gs>
                      </a:gsLst>
                      <a:lin ang="0" scaled="1"/>
                      <a:tileRect/>
                    </a:gradFill>
                    <a:ln w="0">
                      <a:noFill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r>
                        <a:rPr lang="zh-CN" altLang="en-US" b="1" kern="0" dirty="0">
                          <a:latin typeface="Times New Roman" panose="02020603050405020304" pitchFamily="18" charset="0"/>
                          <a:ea typeface="阿里巴巴普惠体 R" panose="00020600040101010101" charset="-122"/>
                          <a:cs typeface="Times New Roman" panose="02020603050405020304" pitchFamily="18" charset="0"/>
                        </a:rPr>
                        <a:t>视频解码</a:t>
                      </a:r>
                    </a:p>
                  </p:txBody>
                </p:sp>
                <p:sp>
                  <p:nvSpPr>
                    <p:cNvPr id="82" name="PA-矩形 35">
                      <a:extLst>
                        <a:ext uri="{FF2B5EF4-FFF2-40B4-BE49-F238E27FC236}">
                          <a16:creationId xmlns:a16="http://schemas.microsoft.com/office/drawing/2014/main" id="{5C6D57AB-9F33-C95A-DE1C-AC75F8568516}"/>
                        </a:ext>
                      </a:extLst>
                    </p:cNvPr>
                    <p:cNvSpPr/>
                    <p:nvPr>
                      <p:custDataLst>
                        <p:tags r:id="rId14"/>
                      </p:custDataLst>
                    </p:nvPr>
                  </p:nvSpPr>
                  <p:spPr>
                    <a:xfrm>
                      <a:off x="1582026" y="2097110"/>
                      <a:ext cx="75821" cy="25647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ct val="0"/>
                        </a:spcBef>
                        <a:defRPr/>
                      </a:pPr>
                      <a:endParaRPr lang="zh-CN" altLang="en-US" sz="2000" b="1" spc="300" dirty="0">
                        <a:gradFill>
                          <a:gsLst>
                            <a:gs pos="64000">
                              <a:prstClr val="white"/>
                            </a:gs>
                            <a:gs pos="68000">
                              <a:schemeClr val="accent3"/>
                            </a:gs>
                            <a:gs pos="33000">
                              <a:srgbClr val="FFFFFF"/>
                            </a:gs>
                            <a:gs pos="50000">
                              <a:srgbClr val="FFFFFF"/>
                            </a:gs>
                            <a:gs pos="39000">
                              <a:schemeClr val="accent3"/>
                            </a:gs>
                            <a:gs pos="81000">
                              <a:srgbClr val="FFFFFF"/>
                            </a:gs>
                          </a:gsLst>
                          <a:lin ang="2700000" scaled="1"/>
                        </a:gradFill>
                        <a:effectLst>
                          <a:outerShdw blurRad="50800" dist="38100" dir="2700000" algn="tl" rotWithShape="0">
                            <a:srgbClr val="0E1152"/>
                          </a:outerShdw>
                        </a:effectLst>
                        <a:latin typeface="+mj-ea"/>
                        <a:ea typeface="+mj-ea"/>
                      </a:endParaRPr>
                    </a:p>
                  </p:txBody>
                </p:sp>
              </p:grpSp>
              <p:pic>
                <p:nvPicPr>
                  <p:cNvPr id="83" name="Picture 2">
                    <a:extLst>
                      <a:ext uri="{FF2B5EF4-FFF2-40B4-BE49-F238E27FC236}">
                        <a16:creationId xmlns:a16="http://schemas.microsoft.com/office/drawing/2014/main" id="{89D0169A-3108-5687-EA27-CCA7FDF912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2019" y="4109262"/>
                    <a:ext cx="1149724" cy="108813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84" name="稻壳康帅32">
                    <a:extLst>
                      <a:ext uri="{FF2B5EF4-FFF2-40B4-BE49-F238E27FC236}">
                        <a16:creationId xmlns:a16="http://schemas.microsoft.com/office/drawing/2014/main" id="{2F079AB0-A11E-ECC8-2199-DBC849572BC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92355" y="4009436"/>
                    <a:ext cx="2524969" cy="2336017"/>
                    <a:chOff x="14099533" y="3823718"/>
                    <a:chExt cx="4539196" cy="5030307"/>
                  </a:xfrm>
                </p:grpSpPr>
                <p:sp>
                  <p:nvSpPr>
                    <p:cNvPr id="85" name="稻壳康帅32-1">
                      <a:extLst>
                        <a:ext uri="{FF2B5EF4-FFF2-40B4-BE49-F238E27FC236}">
                          <a16:creationId xmlns:a16="http://schemas.microsoft.com/office/drawing/2014/main" id="{8E9398A3-427B-C5E9-2BB1-8996D98FB716}"/>
                        </a:ext>
                      </a:extLst>
                    </p:cNvPr>
                    <p:cNvSpPr/>
                    <p:nvPr>
                      <p:custDataLst>
                        <p:tags r:id="rId11"/>
                      </p:custDataLst>
                    </p:nvPr>
                  </p:nvSpPr>
                  <p:spPr>
                    <a:xfrm>
                      <a:off x="14099533" y="3823718"/>
                      <a:ext cx="4463122" cy="4463122"/>
                    </a:xfrm>
                    <a:prstGeom prst="roundRect">
                      <a:avLst>
                        <a:gd name="adj" fmla="val 4538"/>
                      </a:avLst>
                    </a:prstGeom>
                    <a:gradFill>
                      <a:gsLst>
                        <a:gs pos="23000">
                          <a:srgbClr val="016DFF">
                            <a:alpha val="0"/>
                          </a:srgbClr>
                        </a:gs>
                        <a:gs pos="100000">
                          <a:srgbClr val="00FFFF">
                            <a:alpha val="30000"/>
                          </a:srgbClr>
                        </a:gs>
                      </a:gsLst>
                      <a:lin ang="8100000" scaled="1"/>
                    </a:gradFill>
                    <a:ln w="22225" cap="flat" cmpd="sng" algn="ctr">
                      <a:gradFill flip="none" rotWithShape="1">
                        <a:gsLst>
                          <a:gs pos="27000">
                            <a:srgbClr val="016DFF">
                              <a:alpha val="0"/>
                            </a:srgbClr>
                          </a:gs>
                          <a:gs pos="100000">
                            <a:srgbClr val="00FFFF"/>
                          </a:gs>
                        </a:gsLst>
                        <a:lin ang="8100000" scaled="1"/>
                        <a:tileRect/>
                      </a:gradFill>
                      <a:prstDash val="sysDash"/>
                      <a:miter lim="800000"/>
                    </a:ln>
                    <a:effectLst/>
                    <a:scene3d>
                      <a:camera prst="isometricTopUp">
                        <a:rot lat="19015212" lon="17445209" rev="4529344"/>
                      </a:camera>
                      <a:lightRig rig="contrasting" dir="t">
                        <a:rot lat="0" lon="0" rev="2400000"/>
                      </a:lightRig>
                    </a:scene3d>
                    <a:sp3d prstMaterial="powder"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思源黑体 CN Normal" panose="020B0400000000000000" pitchFamily="34" charset="-122"/>
                        <a:ea typeface="思源黑体 CN Regular"/>
                        <a:cs typeface="+mn-cs"/>
                      </a:endParaRPr>
                    </a:p>
                  </p:txBody>
                </p:sp>
                <p:sp>
                  <p:nvSpPr>
                    <p:cNvPr id="86" name="稻壳康帅32-2">
                      <a:extLst>
                        <a:ext uri="{FF2B5EF4-FFF2-40B4-BE49-F238E27FC236}">
                          <a16:creationId xmlns:a16="http://schemas.microsoft.com/office/drawing/2014/main" id="{7B67BDF7-891C-E695-AEFF-2305530C2513}"/>
                        </a:ext>
                      </a:extLst>
                    </p:cNvPr>
                    <p:cNvSpPr/>
                    <p:nvPr>
                      <p:custDataLst>
                        <p:tags r:id="rId12"/>
                      </p:custDataLst>
                    </p:nvPr>
                  </p:nvSpPr>
                  <p:spPr>
                    <a:xfrm>
                      <a:off x="14175607" y="4390903"/>
                      <a:ext cx="4463122" cy="4463122"/>
                    </a:xfrm>
                    <a:prstGeom prst="roundRect">
                      <a:avLst>
                        <a:gd name="adj" fmla="val 4538"/>
                      </a:avLst>
                    </a:prstGeom>
                    <a:noFill/>
                    <a:ln w="47625" cap="flat" cmpd="sng" algn="ctr">
                      <a:gradFill flip="none" rotWithShape="1">
                        <a:gsLst>
                          <a:gs pos="27000">
                            <a:srgbClr val="016DFF">
                              <a:alpha val="0"/>
                            </a:srgbClr>
                          </a:gs>
                          <a:gs pos="100000">
                            <a:srgbClr val="00FFFF"/>
                          </a:gs>
                        </a:gsLst>
                        <a:lin ang="8100000" scaled="1"/>
                        <a:tileRect/>
                      </a:gradFill>
                      <a:prstDash val="solid"/>
                      <a:miter lim="800000"/>
                    </a:ln>
                    <a:effectLst/>
                    <a:scene3d>
                      <a:camera prst="isometricTopUp">
                        <a:rot lat="19015212" lon="17445209" rev="4529344"/>
                      </a:camera>
                      <a:lightRig rig="contrasting" dir="t">
                        <a:rot lat="0" lon="0" rev="2400000"/>
                      </a:lightRig>
                    </a:scene3d>
                    <a:sp3d prstMaterial="powder"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思源黑体 CN Normal" panose="020B0400000000000000" pitchFamily="34" charset="-122"/>
                        <a:ea typeface="思源黑体 CN Regular"/>
                        <a:cs typeface="+mn-cs"/>
                      </a:endParaRPr>
                    </a:p>
                  </p:txBody>
                </p:sp>
              </p:grpSp>
              <p:sp>
                <p:nvSpPr>
                  <p:cNvPr id="88" name="菱形 87">
                    <a:extLst>
                      <a:ext uri="{FF2B5EF4-FFF2-40B4-BE49-F238E27FC236}">
                        <a16:creationId xmlns:a16="http://schemas.microsoft.com/office/drawing/2014/main" id="{A4DE4139-F711-E09F-02B2-55A18CBEBBCD}"/>
                      </a:ext>
                    </a:extLst>
                  </p:cNvPr>
                  <p:cNvSpPr/>
                  <p:nvPr/>
                </p:nvSpPr>
                <p:spPr>
                  <a:xfrm>
                    <a:off x="4567330" y="4734304"/>
                    <a:ext cx="597701" cy="660893"/>
                  </a:xfrm>
                  <a:prstGeom prst="diamond">
                    <a:avLst/>
                  </a:prstGeom>
                  <a:gradFill flip="none" rotWithShape="1">
                    <a:gsLst>
                      <a:gs pos="59000">
                        <a:schemeClr val="accent2">
                          <a:alpha val="0"/>
                        </a:schemeClr>
                      </a:gs>
                      <a:gs pos="95000">
                        <a:schemeClr val="accent2">
                          <a:alpha val="5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兰亭黑简体" panose="02000500000000000000" charset="-122"/>
                      <a:ea typeface="方正兰亭黑简体" panose="02000500000000000000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05F9B40A-1B1B-6A5B-63E8-2869A3039AB4}"/>
                    </a:ext>
                  </a:extLst>
                </p:cNvPr>
                <p:cNvGrpSpPr/>
                <p:nvPr/>
              </p:nvGrpSpPr>
              <p:grpSpPr>
                <a:xfrm>
                  <a:off x="870405" y="4248851"/>
                  <a:ext cx="9712190" cy="2501258"/>
                  <a:chOff x="789051" y="4299715"/>
                  <a:chExt cx="9712190" cy="2501258"/>
                </a:xfrm>
              </p:grpSpPr>
              <p:sp>
                <p:nvSpPr>
                  <p:cNvPr id="109" name="PA-椭圆 114">
                    <a:extLst>
                      <a:ext uri="{FF2B5EF4-FFF2-40B4-BE49-F238E27FC236}">
                        <a16:creationId xmlns:a16="http://schemas.microsoft.com/office/drawing/2014/main" id="{F51C0DA6-2670-9576-E27B-D5A97411ADF4}"/>
                      </a:ext>
                    </a:extLst>
                  </p:cNvPr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 flipV="1">
                    <a:off x="5081728" y="5040730"/>
                    <a:ext cx="5419513" cy="132934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>
                          <a:alpha val="32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  <a:ln w="12700" cap="flat" cmpd="sng" algn="ctr">
                    <a:gradFill>
                      <a:gsLst>
                        <a:gs pos="0">
                          <a:schemeClr val="accent2"/>
                        </a:gs>
                        <a:gs pos="89000">
                          <a:schemeClr val="accent2">
                            <a:alpha val="0"/>
                          </a:scheme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 kern="0" dirty="0">
                      <a:solidFill>
                        <a:srgbClr val="151723"/>
                      </a:solidFill>
                      <a:latin typeface="DIN Light"/>
                      <a:ea typeface="微软雅黑 Light" panose="020B0502040204020203" charset="-122"/>
                    </a:endParaRPr>
                  </a:p>
                </p:txBody>
              </p:sp>
              <p:sp>
                <p:nvSpPr>
                  <p:cNvPr id="94" name="PA-平行四边形 104">
                    <a:extLst>
                      <a:ext uri="{FF2B5EF4-FFF2-40B4-BE49-F238E27FC236}">
                        <a16:creationId xmlns:a16="http://schemas.microsoft.com/office/drawing/2014/main" id="{2F4A62B0-1C3B-4F36-1BDA-D2EF22D3DC9B}"/>
                      </a:ext>
                    </a:extLst>
                  </p:cNvPr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 flipH="1">
                    <a:off x="4300649" y="4299715"/>
                    <a:ext cx="603211" cy="1614098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50000">
                        <a:schemeClr val="accent2">
                          <a:alpha val="46000"/>
                        </a:schemeClr>
                      </a:gs>
                      <a:gs pos="100000">
                        <a:schemeClr val="accent2">
                          <a:alpha val="12000"/>
                        </a:schemeClr>
                      </a:gs>
                    </a:gsLst>
                    <a:lin ang="0" scaled="1"/>
                    <a:tileRect/>
                  </a:gradFill>
                  <a:ln w="0"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r>
                      <a:rPr lang="zh-CN" altLang="en-US" b="1" kern="0" dirty="0">
                        <a:latin typeface="Times New Roman" panose="02020603050405020304" pitchFamily="18" charset="0"/>
                        <a:ea typeface="阿里巴巴普惠体 R" panose="00020600040101010101" charset="-122"/>
                        <a:cs typeface="Times New Roman" panose="02020603050405020304" pitchFamily="18" charset="0"/>
                      </a:rPr>
                      <a:t>分流</a:t>
                    </a:r>
                    <a:endParaRPr lang="en-US" altLang="zh-CN" b="1" kern="0" dirty="0">
                      <a:latin typeface="Times New Roman" panose="02020603050405020304" pitchFamily="18" charset="0"/>
                      <a:ea typeface="阿里巴巴普惠体 R" panose="00020600040101010101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PA-平行四边形 104">
                    <a:extLst>
                      <a:ext uri="{FF2B5EF4-FFF2-40B4-BE49-F238E27FC236}">
                        <a16:creationId xmlns:a16="http://schemas.microsoft.com/office/drawing/2014/main" id="{F679B3BA-9A02-E1A6-2A76-C84B94C17456}"/>
                      </a:ext>
                    </a:extLst>
                  </p:cNvPr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 flipH="1">
                    <a:off x="6232620" y="4549033"/>
                    <a:ext cx="2251742" cy="46911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50000">
                        <a:schemeClr val="accent2">
                          <a:alpha val="46000"/>
                        </a:schemeClr>
                      </a:gs>
                      <a:gs pos="100000">
                        <a:schemeClr val="accent2">
                          <a:alpha val="12000"/>
                        </a:schemeClr>
                      </a:gs>
                    </a:gsLst>
                    <a:lin ang="0" scaled="1"/>
                    <a:tileRect/>
                  </a:gradFill>
                  <a:ln w="0"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r>
                      <a:rPr lang="zh-CN" altLang="en-US" b="1" kern="0" dirty="0">
                        <a:latin typeface="Times New Roman" panose="02020603050405020304" pitchFamily="18" charset="0"/>
                        <a:ea typeface="阿里巴巴普惠体 R" panose="00020600040101010101" charset="-122"/>
                        <a:cs typeface="Times New Roman" panose="02020603050405020304" pitchFamily="18" charset="0"/>
                      </a:rPr>
                      <a:t>目标检测</a:t>
                    </a:r>
                  </a:p>
                </p:txBody>
              </p:sp>
              <p:cxnSp>
                <p:nvCxnSpPr>
                  <p:cNvPr id="102" name="直接箭头连接符 101">
                    <a:extLst>
                      <a:ext uri="{FF2B5EF4-FFF2-40B4-BE49-F238E27FC236}">
                        <a16:creationId xmlns:a16="http://schemas.microsoft.com/office/drawing/2014/main" id="{3033750E-2E4A-DB66-5753-EA05A32BC1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2509" y="4738783"/>
                    <a:ext cx="1050573" cy="1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箭头连接符 105">
                    <a:extLst>
                      <a:ext uri="{FF2B5EF4-FFF2-40B4-BE49-F238E27FC236}">
                        <a16:creationId xmlns:a16="http://schemas.microsoft.com/office/drawing/2014/main" id="{A0C81FF2-1887-D8D0-3D5C-D10D15FDA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81451" y="5597154"/>
                    <a:ext cx="724732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连接符: 曲线 128">
                    <a:extLst>
                      <a:ext uri="{FF2B5EF4-FFF2-40B4-BE49-F238E27FC236}">
                        <a16:creationId xmlns:a16="http://schemas.microsoft.com/office/drawing/2014/main" id="{A0D6C0F0-AE51-44E5-1243-F62459028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7686664" y="6516826"/>
                    <a:ext cx="671044" cy="1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AB861D69-0C14-C98B-F44F-9A9F7C090434}"/>
                      </a:ext>
                    </a:extLst>
                  </p:cNvPr>
                  <p:cNvSpPr txBox="1"/>
                  <p:nvPr/>
                </p:nvSpPr>
                <p:spPr>
                  <a:xfrm>
                    <a:off x="789051" y="5933043"/>
                    <a:ext cx="3140010" cy="8679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228600" indent="-228600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en-US" altLang="zh-CN" sz="2800" b="1" dirty="0">
                        <a:solidFill>
                          <a:srgbClr val="23FFFF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  <a:reflection blurRad="6350" stA="55000" endA="300" endPos="45500" dir="5400000" sy="-100000" algn="bl" rotWithShape="0"/>
                        </a:effectLst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SR</a:t>
                    </a:r>
                    <a:r>
                      <a:rPr lang="zh-CN" altLang="en-US" sz="2800" b="1" dirty="0">
                        <a:solidFill>
                          <a:srgbClr val="23FFFF"/>
                        </a:solidFill>
                        <a:effectLst>
                          <a:glow rad="63500">
                            <a:schemeClr val="accent2">
                              <a:satMod val="175000"/>
                              <a:alpha val="40000"/>
                            </a:schemeClr>
                          </a:glow>
                          <a:reflection blurRad="6350" stA="55000" endA="300" endPos="45500" dir="5400000" sy="-100000" algn="bl" rotWithShape="0"/>
                        </a:effectLst>
                        <a:latin typeface="+mj-ea"/>
                        <a:ea typeface="+mj-ea"/>
                      </a:rPr>
                      <a:t>智能视频记录</a:t>
                    </a:r>
                    <a:br>
                      <a:rPr lang="en-US" altLang="zh-CN" sz="2800" dirty="0">
                        <a:latin typeface="Calibri" panose="020F0502020204030204"/>
                        <a:ea typeface="等线" panose="02010600030101010101" pitchFamily="2" charset="-122"/>
                      </a:rPr>
                    </a:br>
                    <a:endParaRPr lang="en-US" altLang="zh-CN" sz="2800" dirty="0"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p:grpSp>
          </p:grp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71891AF-19B5-A759-8DF2-6AB4A8C3109E}"/>
              </a:ext>
            </a:extLst>
          </p:cNvPr>
          <p:cNvSpPr txBox="1"/>
          <p:nvPr/>
        </p:nvSpPr>
        <p:spPr>
          <a:xfrm>
            <a:off x="1530133" y="3528932"/>
            <a:ext cx="615539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3FFFF"/>
                </a:solidFill>
                <a:effectLst>
                  <a:glow rad="63500">
                    <a:srgbClr val="23FFFF">
                      <a:satMod val="175000"/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OTA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3FFFF"/>
                </a:solidFill>
                <a:effectLst>
                  <a:glow rad="63500">
                    <a:srgbClr val="23FFFF">
                      <a:satMod val="175000"/>
                      <a:alpha val="40000"/>
                    </a:srgbClr>
                  </a:glow>
                  <a:reflection blurRad="6350" stA="55000" endA="300" endPos="45500" dir="5400000" sy="-100000" algn="bl" rotWithShape="0"/>
                </a:effectLst>
                <a:uLnTx/>
                <a:uFillTx/>
                <a:latin typeface="+mj-ea"/>
                <a:ea typeface="+mj-ea"/>
                <a:cs typeface="+mn-cs"/>
              </a:rPr>
              <a:t>在线模型更新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3FFFF"/>
              </a:solidFill>
              <a:effectLst>
                <a:glow rad="63500">
                  <a:srgbClr val="23FFFF">
                    <a:satMod val="175000"/>
                    <a:alpha val="40000"/>
                  </a:srgbClr>
                </a:glow>
                <a:reflection blurRad="6350" stA="55000" endA="300" endPos="45500" dir="5400000" sy="-100000" algn="bl" rotWithShape="0"/>
              </a:effectLst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6CA180-B959-019C-C593-66F80434234D}"/>
              </a:ext>
            </a:extLst>
          </p:cNvPr>
          <p:cNvSpPr txBox="1"/>
          <p:nvPr/>
        </p:nvSpPr>
        <p:spPr>
          <a:xfrm rot="21103566">
            <a:off x="9046922" y="5864888"/>
            <a:ext cx="124115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r>
              <a:rPr lang="zh-CN" alt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3338C3-4787-3DBF-7758-3DD8C03F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261" y="-198900"/>
            <a:ext cx="2789150" cy="114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3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椭圆 120">
            <a:extLst>
              <a:ext uri="{FF2B5EF4-FFF2-40B4-BE49-F238E27FC236}">
                <a16:creationId xmlns:a16="http://schemas.microsoft.com/office/drawing/2014/main" id="{4B710C32-22B5-91E9-D974-DE93A5058F9A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 flipV="1">
            <a:off x="-43725" y="4661378"/>
            <a:ext cx="12098618" cy="2151299"/>
          </a:xfrm>
          <a:prstGeom prst="ellipse">
            <a:avLst/>
          </a:prstGeom>
          <a:gradFill>
            <a:gsLst>
              <a:gs pos="0">
                <a:srgbClr val="0563FF">
                  <a:alpha val="59000"/>
                </a:srgbClr>
              </a:gs>
              <a:gs pos="56000">
                <a:srgbClr val="0563FF"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85000">
                  <a:srgbClr val="659FFF">
                    <a:alpha val="0"/>
                  </a:srgbClr>
                </a:gs>
                <a:gs pos="0">
                  <a:srgbClr val="659FFF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E875DEDD-E184-96E2-7456-E5CD131196D8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 flipV="1">
            <a:off x="947364" y="4811815"/>
            <a:ext cx="10204355" cy="1739885"/>
          </a:xfrm>
          <a:prstGeom prst="ellipse">
            <a:avLst/>
          </a:prstGeom>
          <a:gradFill>
            <a:gsLst>
              <a:gs pos="0">
                <a:srgbClr val="0563FF">
                  <a:alpha val="59000"/>
                </a:srgbClr>
              </a:gs>
              <a:gs pos="17000">
                <a:srgbClr val="0563FF">
                  <a:alpha val="0"/>
                </a:srgbClr>
              </a:gs>
            </a:gsLst>
            <a:lin ang="5400000" scaled="0"/>
          </a:gradFill>
          <a:ln w="12700" cap="flat" cmpd="sng" algn="ctr">
            <a:gradFill>
              <a:gsLst>
                <a:gs pos="85000">
                  <a:srgbClr val="659FFF">
                    <a:alpha val="0"/>
                  </a:srgbClr>
                </a:gs>
                <a:gs pos="0">
                  <a:srgbClr val="659FFF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" name="标题 29">
            <a:extLst>
              <a:ext uri="{FF2B5EF4-FFF2-40B4-BE49-F238E27FC236}">
                <a16:creationId xmlns:a16="http://schemas.microsoft.com/office/drawing/2014/main" id="{422C5484-731A-3AB6-544A-82A1A48A373F}"/>
              </a:ext>
            </a:extLst>
          </p:cNvPr>
          <p:cNvSpPr txBox="1">
            <a:spLocks/>
          </p:cNvSpPr>
          <p:nvPr/>
        </p:nvSpPr>
        <p:spPr>
          <a:xfrm>
            <a:off x="4202196" y="320837"/>
            <a:ext cx="3569493" cy="670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32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srgbClr val="0E1152"/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在线微调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CF4114-247A-2753-226C-3FFC729E7B6C}"/>
              </a:ext>
            </a:extLst>
          </p:cNvPr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6B69C56-B269-DBD3-4E88-792E94465C21}"/>
                </a:ext>
              </a:extLst>
            </p:cNvPr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14077AE-6ABA-1BB8-3622-4CDA77410DAC}"/>
                </a:ext>
              </a:extLst>
            </p:cNvPr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354A98D-2B41-ADF1-7D5C-A2D12219A2EA}"/>
                </a:ext>
              </a:extLst>
            </p:cNvPr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A0BC7B0-BB82-E55C-CA68-42E992C457CD}"/>
              </a:ext>
            </a:extLst>
          </p:cNvPr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C203029-16A7-D815-BF23-7A781203EC46}"/>
                </a:ext>
              </a:extLst>
            </p:cNvPr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EA7FF4D-0528-1E74-8641-6E0B6BB15BBC}"/>
                </a:ext>
              </a:extLst>
            </p:cNvPr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E6B6619-ECF5-EE41-296F-2B6C5C2CAB8A}"/>
                </a:ext>
              </a:extLst>
            </p:cNvPr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39F9C0D-388D-D866-F796-8B8F367272BC}"/>
              </a:ext>
            </a:extLst>
          </p:cNvPr>
          <p:cNvSpPr txBox="1"/>
          <p:nvPr/>
        </p:nvSpPr>
        <p:spPr>
          <a:xfrm>
            <a:off x="4123881" y="1117611"/>
            <a:ext cx="43530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FFC000"/>
                </a:solidFill>
                <a:effectLst>
                  <a:reflection blurRad="6350" stA="55000" endA="300" endPos="39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SR + OTA +  </a:t>
            </a:r>
            <a:r>
              <a:rPr lang="en-US" altLang="zh-CN" sz="3200" b="1" dirty="0" err="1">
                <a:solidFill>
                  <a:srgbClr val="FFC000"/>
                </a:solidFill>
                <a:effectLst>
                  <a:reflection blurRad="6350" stA="55000" endA="300" endPos="39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ModelArts</a:t>
            </a:r>
            <a:endParaRPr lang="zh-CN" altLang="en-US" sz="3200" b="1" dirty="0">
              <a:solidFill>
                <a:srgbClr val="FFC000"/>
              </a:solidFill>
              <a:effectLst>
                <a:reflection blurRad="6350" stA="55000" endA="300" endPos="39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0B99452-C993-EC11-BC7A-B849042443C7}"/>
              </a:ext>
            </a:extLst>
          </p:cNvPr>
          <p:cNvGrpSpPr/>
          <p:nvPr/>
        </p:nvGrpSpPr>
        <p:grpSpPr>
          <a:xfrm>
            <a:off x="796971" y="5109798"/>
            <a:ext cx="10597545" cy="4351338"/>
            <a:chOff x="1632651" y="4929048"/>
            <a:chExt cx="10597545" cy="4351338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0A87FA5-7BE7-5298-9FF0-72027F4EF0BC}"/>
                </a:ext>
              </a:extLst>
            </p:cNvPr>
            <p:cNvGrpSpPr/>
            <p:nvPr/>
          </p:nvGrpSpPr>
          <p:grpSpPr>
            <a:xfrm flipH="1">
              <a:off x="1632651" y="5325884"/>
              <a:ext cx="6057382" cy="566167"/>
              <a:chOff x="1659648" y="2294784"/>
              <a:chExt cx="4392132" cy="903048"/>
            </a:xfrm>
          </p:grpSpPr>
          <p:sp>
            <p:nvSpPr>
              <p:cNvPr id="76" name="矩形: 剪去对角 75">
                <a:extLst>
                  <a:ext uri="{FF2B5EF4-FFF2-40B4-BE49-F238E27FC236}">
                    <a16:creationId xmlns:a16="http://schemas.microsoft.com/office/drawing/2014/main" id="{51AD9994-9D94-141D-E194-DED002225665}"/>
                  </a:ext>
                </a:extLst>
              </p:cNvPr>
              <p:cNvSpPr/>
              <p:nvPr/>
            </p:nvSpPr>
            <p:spPr>
              <a:xfrm>
                <a:off x="1659648" y="2294784"/>
                <a:ext cx="4377928" cy="852307"/>
              </a:xfrm>
              <a:prstGeom prst="snip2DiagRect">
                <a:avLst>
                  <a:gd name="adj1" fmla="val 11218"/>
                  <a:gd name="adj2" fmla="val 0"/>
                </a:avLst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alpha val="2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0" scaled="1"/>
                <a:tileRect/>
              </a:gradFill>
              <a:ln w="0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tx1"/>
                    </a:gs>
                    <a:gs pos="78000">
                      <a:schemeClr val="accent2"/>
                    </a:gs>
                  </a:gsLst>
                  <a:lin ang="0" scaled="1"/>
                  <a:tileRect/>
                </a:gradFill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black"/>
                  </a:solidFill>
                  <a:latin typeface="阿里巴巴普惠体 R" panose="00020600040101010101" charset="-122"/>
                  <a:ea typeface="阿里巴巴普惠体 R" panose="00020600040101010101" charset="-122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5E4557BF-B923-7455-9578-F5EF375C88DB}"/>
                  </a:ext>
                </a:extLst>
              </p:cNvPr>
              <p:cNvGrpSpPr/>
              <p:nvPr/>
            </p:nvGrpSpPr>
            <p:grpSpPr>
              <a:xfrm>
                <a:off x="1770674" y="3075922"/>
                <a:ext cx="925254" cy="35791"/>
                <a:chOff x="6449441" y="3851910"/>
                <a:chExt cx="908162" cy="61520"/>
              </a:xfr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  <a:tileRect/>
              </a:gradFill>
            </p:grpSpPr>
            <p:sp>
              <p:nvSpPr>
                <p:cNvPr id="81" name="平行四边形 80">
                  <a:extLst>
                    <a:ext uri="{FF2B5EF4-FFF2-40B4-BE49-F238E27FC236}">
                      <a16:creationId xmlns:a16="http://schemas.microsoft.com/office/drawing/2014/main" id="{C2CED7DF-162F-A8E4-1AA8-6BA860092534}"/>
                    </a:ext>
                  </a:extLst>
                </p:cNvPr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82" name="平行四边形 81">
                  <a:extLst>
                    <a:ext uri="{FF2B5EF4-FFF2-40B4-BE49-F238E27FC236}">
                      <a16:creationId xmlns:a16="http://schemas.microsoft.com/office/drawing/2014/main" id="{B7B26926-9D2B-CF4A-C5AE-3918C7BBD5B4}"/>
                    </a:ext>
                  </a:extLst>
                </p:cNvPr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91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83" name="平行四边形 82">
                  <a:extLst>
                    <a:ext uri="{FF2B5EF4-FFF2-40B4-BE49-F238E27FC236}">
                      <a16:creationId xmlns:a16="http://schemas.microsoft.com/office/drawing/2014/main" id="{16F960C2-BFD4-0950-0796-D59FCA03FB2A}"/>
                    </a:ext>
                  </a:extLst>
                </p:cNvPr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82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84" name="平行四边形 83">
                  <a:extLst>
                    <a:ext uri="{FF2B5EF4-FFF2-40B4-BE49-F238E27FC236}">
                      <a16:creationId xmlns:a16="http://schemas.microsoft.com/office/drawing/2014/main" id="{A3972E0E-EC5E-F144-21EA-9D81F4497EDF}"/>
                    </a:ext>
                  </a:extLst>
                </p:cNvPr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73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85" name="平行四边形 84">
                  <a:extLst>
                    <a:ext uri="{FF2B5EF4-FFF2-40B4-BE49-F238E27FC236}">
                      <a16:creationId xmlns:a16="http://schemas.microsoft.com/office/drawing/2014/main" id="{5A4B14A0-3F5D-6F99-C8F9-0F34E15E1817}"/>
                    </a:ext>
                  </a:extLst>
                </p:cNvPr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64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86" name="平行四边形 85">
                  <a:extLst>
                    <a:ext uri="{FF2B5EF4-FFF2-40B4-BE49-F238E27FC236}">
                      <a16:creationId xmlns:a16="http://schemas.microsoft.com/office/drawing/2014/main" id="{A30DB430-89FB-6B0F-0059-E6E3C7F23DB4}"/>
                    </a:ext>
                  </a:extLst>
                </p:cNvPr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55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87" name="平行四边形 86">
                  <a:extLst>
                    <a:ext uri="{FF2B5EF4-FFF2-40B4-BE49-F238E27FC236}">
                      <a16:creationId xmlns:a16="http://schemas.microsoft.com/office/drawing/2014/main" id="{3B7D1996-BE5F-29EB-5479-3A0C2F6F70C9}"/>
                    </a:ext>
                  </a:extLst>
                </p:cNvPr>
                <p:cNvSpPr/>
                <p:nvPr/>
              </p:nvSpPr>
              <p:spPr>
                <a:xfrm>
                  <a:off x="6955841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46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88" name="平行四边形 87">
                  <a:extLst>
                    <a:ext uri="{FF2B5EF4-FFF2-40B4-BE49-F238E27FC236}">
                      <a16:creationId xmlns:a16="http://schemas.microsoft.com/office/drawing/2014/main" id="{9162E672-5B50-E661-9CCF-52AC228D038E}"/>
                    </a:ext>
                  </a:extLst>
                </p:cNvPr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37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89" name="平行四边形 88">
                  <a:extLst>
                    <a:ext uri="{FF2B5EF4-FFF2-40B4-BE49-F238E27FC236}">
                      <a16:creationId xmlns:a16="http://schemas.microsoft.com/office/drawing/2014/main" id="{BB8B5222-0735-6769-5ADC-F1F7527F1393}"/>
                    </a:ext>
                  </a:extLst>
                </p:cNvPr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28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90" name="平行四边形 89">
                  <a:extLst>
                    <a:ext uri="{FF2B5EF4-FFF2-40B4-BE49-F238E27FC236}">
                      <a16:creationId xmlns:a16="http://schemas.microsoft.com/office/drawing/2014/main" id="{5B41D7C8-935A-6371-6675-682DC9C95243}"/>
                    </a:ext>
                  </a:extLst>
                </p:cNvPr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19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91" name="平行四边形 90">
                  <a:extLst>
                    <a:ext uri="{FF2B5EF4-FFF2-40B4-BE49-F238E27FC236}">
                      <a16:creationId xmlns:a16="http://schemas.microsoft.com/office/drawing/2014/main" id="{86B39B6F-0F5B-2C4E-4B88-356F68C3A417}"/>
                    </a:ext>
                  </a:extLst>
                </p:cNvPr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solidFill>
                  <a:schemeClr val="accent2">
                    <a:alpha val="10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3455644F-187D-7E4D-5CE1-E502BB2DECE9}"/>
                  </a:ext>
                </a:extLst>
              </p:cNvPr>
              <p:cNvGrpSpPr/>
              <p:nvPr/>
            </p:nvGrpSpPr>
            <p:grpSpPr>
              <a:xfrm>
                <a:off x="4820660" y="3111712"/>
                <a:ext cx="1231120" cy="86120"/>
                <a:chOff x="9443085" y="3913430"/>
                <a:chExt cx="1208377" cy="148030"/>
              </a:xfrm>
            </p:grpSpPr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C650AB67-3A1F-8D53-3EE4-049739F8E0DA}"/>
                    </a:ext>
                  </a:extLst>
                </p:cNvPr>
                <p:cNvCxnSpPr/>
                <p:nvPr/>
              </p:nvCxnSpPr>
              <p:spPr>
                <a:xfrm>
                  <a:off x="9443085" y="4061460"/>
                  <a:ext cx="1130272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rnd">
                  <a:solidFill>
                    <a:schemeClr val="accent2">
                      <a:alpha val="50000"/>
                    </a:schemeClr>
                  </a:solidFill>
                  <a:round/>
                </a:ln>
                <a:effectLst>
                  <a:outerShdw blurRad="177800" algn="ctr" rotWithShape="0">
                    <a:srgbClr val="65B4D5">
                      <a:alpha val="89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82B0D59B-EDA9-76A7-5DD1-E95B39C16DF5}"/>
                    </a:ext>
                  </a:extLst>
                </p:cNvPr>
                <p:cNvCxnSpPr/>
                <p:nvPr/>
              </p:nvCxnSpPr>
              <p:spPr>
                <a:xfrm flipV="1">
                  <a:off x="10573357" y="3913430"/>
                  <a:ext cx="78105" cy="147395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rnd">
                  <a:solidFill>
                    <a:schemeClr val="accent2">
                      <a:alpha val="50000"/>
                    </a:schemeClr>
                  </a:solidFill>
                  <a:round/>
                </a:ln>
                <a:effectLst>
                  <a:outerShdw blurRad="177800" algn="ctr" rotWithShape="0">
                    <a:srgbClr val="65B4D5">
                      <a:alpha val="89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3" name="内容占位符 2">
              <a:extLst>
                <a:ext uri="{FF2B5EF4-FFF2-40B4-BE49-F238E27FC236}">
                  <a16:creationId xmlns:a16="http://schemas.microsoft.com/office/drawing/2014/main" id="{2A020858-4F02-928C-DE89-473CA6C74900}"/>
                </a:ext>
              </a:extLst>
            </p:cNvPr>
            <p:cNvSpPr txBox="1">
              <a:spLocks/>
            </p:cNvSpPr>
            <p:nvPr/>
          </p:nvSpPr>
          <p:spPr>
            <a:xfrm>
              <a:off x="1714596" y="4929048"/>
              <a:ext cx="10515600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rPr>
                <a:t>端侧：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不停机无掉帧更新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rPr>
                <a:t>模型。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DD3EDCA-2841-1FAD-2B56-3ACD323E4D69}"/>
              </a:ext>
            </a:extLst>
          </p:cNvPr>
          <p:cNvGrpSpPr/>
          <p:nvPr/>
        </p:nvGrpSpPr>
        <p:grpSpPr>
          <a:xfrm>
            <a:off x="5726110" y="5479312"/>
            <a:ext cx="6424426" cy="534355"/>
            <a:chOff x="1148936" y="6130963"/>
            <a:chExt cx="6424426" cy="534355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6BC9031-46C1-CE31-B361-5116ADFC1896}"/>
                </a:ext>
              </a:extLst>
            </p:cNvPr>
            <p:cNvGrpSpPr/>
            <p:nvPr/>
          </p:nvGrpSpPr>
          <p:grpSpPr>
            <a:xfrm flipH="1">
              <a:off x="1148936" y="6130963"/>
              <a:ext cx="6424426" cy="534355"/>
              <a:chOff x="1770674" y="2543406"/>
              <a:chExt cx="4658271" cy="852307"/>
            </a:xfrm>
          </p:grpSpPr>
          <p:sp>
            <p:nvSpPr>
              <p:cNvPr id="93" name="矩形: 剪去对角 92">
                <a:extLst>
                  <a:ext uri="{FF2B5EF4-FFF2-40B4-BE49-F238E27FC236}">
                    <a16:creationId xmlns:a16="http://schemas.microsoft.com/office/drawing/2014/main" id="{0C6A9A75-1287-9E5D-F1D3-018944ABB2A7}"/>
                  </a:ext>
                </a:extLst>
              </p:cNvPr>
              <p:cNvSpPr/>
              <p:nvPr/>
            </p:nvSpPr>
            <p:spPr>
              <a:xfrm>
                <a:off x="2051017" y="2543406"/>
                <a:ext cx="4377928" cy="852307"/>
              </a:xfrm>
              <a:prstGeom prst="snip2DiagRect">
                <a:avLst>
                  <a:gd name="adj1" fmla="val 11218"/>
                  <a:gd name="adj2" fmla="val 0"/>
                </a:avLst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accent1">
                      <a:alpha val="25000"/>
                    </a:schemeClr>
                  </a:gs>
                  <a:gs pos="100000">
                    <a:schemeClr val="accent2">
                      <a:alpha val="15000"/>
                    </a:schemeClr>
                  </a:gs>
                </a:gsLst>
                <a:lin ang="0" scaled="1"/>
                <a:tileRect/>
              </a:gradFill>
              <a:ln w="0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tx1"/>
                    </a:gs>
                    <a:gs pos="78000">
                      <a:schemeClr val="accent2"/>
                    </a:gs>
                  </a:gsLst>
                  <a:lin ang="0" scaled="1"/>
                  <a:tileRect/>
                </a:gradFill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kern="0" dirty="0">
                  <a:solidFill>
                    <a:prstClr val="black"/>
                  </a:solidFill>
                  <a:latin typeface="阿里巴巴普惠体 R" panose="00020600040101010101" charset="-122"/>
                  <a:ea typeface="阿里巴巴普惠体 R" panose="00020600040101010101" charset="-122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67F3B19A-F5FB-07A8-D37E-EF7EAF55FAB9}"/>
                  </a:ext>
                </a:extLst>
              </p:cNvPr>
              <p:cNvGrpSpPr/>
              <p:nvPr/>
            </p:nvGrpSpPr>
            <p:grpSpPr>
              <a:xfrm>
                <a:off x="1770674" y="3075922"/>
                <a:ext cx="925254" cy="35791"/>
                <a:chOff x="6449441" y="3851910"/>
                <a:chExt cx="908162" cy="61520"/>
              </a:xfr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  <a:tileRect/>
              </a:gradFill>
            </p:grpSpPr>
            <p:sp>
              <p:nvSpPr>
                <p:cNvPr id="98" name="平行四边形 97">
                  <a:extLst>
                    <a:ext uri="{FF2B5EF4-FFF2-40B4-BE49-F238E27FC236}">
                      <a16:creationId xmlns:a16="http://schemas.microsoft.com/office/drawing/2014/main" id="{D132E25C-1394-325B-EB50-9316A00CA14F}"/>
                    </a:ext>
                  </a:extLst>
                </p:cNvPr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99" name="平行四边形 98">
                  <a:extLst>
                    <a:ext uri="{FF2B5EF4-FFF2-40B4-BE49-F238E27FC236}">
                      <a16:creationId xmlns:a16="http://schemas.microsoft.com/office/drawing/2014/main" id="{8D95928C-FFA2-199E-0D34-7479A05D1810}"/>
                    </a:ext>
                  </a:extLst>
                </p:cNvPr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91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0" name="平行四边形 99">
                  <a:extLst>
                    <a:ext uri="{FF2B5EF4-FFF2-40B4-BE49-F238E27FC236}">
                      <a16:creationId xmlns:a16="http://schemas.microsoft.com/office/drawing/2014/main" id="{6DC4B1DE-2C7E-8EC9-F5D9-91D8B1629B1B}"/>
                    </a:ext>
                  </a:extLst>
                </p:cNvPr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82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1" name="平行四边形 100">
                  <a:extLst>
                    <a:ext uri="{FF2B5EF4-FFF2-40B4-BE49-F238E27FC236}">
                      <a16:creationId xmlns:a16="http://schemas.microsoft.com/office/drawing/2014/main" id="{A4D973DF-1A12-155C-86DF-CD35C42DD98E}"/>
                    </a:ext>
                  </a:extLst>
                </p:cNvPr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73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2" name="平行四边形 101">
                  <a:extLst>
                    <a:ext uri="{FF2B5EF4-FFF2-40B4-BE49-F238E27FC236}">
                      <a16:creationId xmlns:a16="http://schemas.microsoft.com/office/drawing/2014/main" id="{65BAD0EC-ACB2-C7F8-F684-E841069A9BD3}"/>
                    </a:ext>
                  </a:extLst>
                </p:cNvPr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64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3" name="平行四边形 102">
                  <a:extLst>
                    <a:ext uri="{FF2B5EF4-FFF2-40B4-BE49-F238E27FC236}">
                      <a16:creationId xmlns:a16="http://schemas.microsoft.com/office/drawing/2014/main" id="{1C9828B8-1C13-8FCA-8E52-A365A8F8EF72}"/>
                    </a:ext>
                  </a:extLst>
                </p:cNvPr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55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4" name="平行四边形 103">
                  <a:extLst>
                    <a:ext uri="{FF2B5EF4-FFF2-40B4-BE49-F238E27FC236}">
                      <a16:creationId xmlns:a16="http://schemas.microsoft.com/office/drawing/2014/main" id="{67B61464-8AC4-F7EC-D023-5EFD78931B75}"/>
                    </a:ext>
                  </a:extLst>
                </p:cNvPr>
                <p:cNvSpPr/>
                <p:nvPr/>
              </p:nvSpPr>
              <p:spPr>
                <a:xfrm>
                  <a:off x="6955841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46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5" name="平行四边形 104">
                  <a:extLst>
                    <a:ext uri="{FF2B5EF4-FFF2-40B4-BE49-F238E27FC236}">
                      <a16:creationId xmlns:a16="http://schemas.microsoft.com/office/drawing/2014/main" id="{DF010964-BDB2-A3D1-4420-8FEA11B7B218}"/>
                    </a:ext>
                  </a:extLst>
                </p:cNvPr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37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6" name="平行四边形 105">
                  <a:extLst>
                    <a:ext uri="{FF2B5EF4-FFF2-40B4-BE49-F238E27FC236}">
                      <a16:creationId xmlns:a16="http://schemas.microsoft.com/office/drawing/2014/main" id="{3274DB34-8183-4CC1-3CBF-563CD6C4F19D}"/>
                    </a:ext>
                  </a:extLst>
                </p:cNvPr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28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7" name="平行四边形 106">
                  <a:extLst>
                    <a:ext uri="{FF2B5EF4-FFF2-40B4-BE49-F238E27FC236}">
                      <a16:creationId xmlns:a16="http://schemas.microsoft.com/office/drawing/2014/main" id="{82A77334-07B5-D6D1-31B9-080009F2FA6A}"/>
                    </a:ext>
                  </a:extLst>
                </p:cNvPr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>
                    <a:lumMod val="100000"/>
                    <a:alpha val="19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100000"/>
                      </a:prstClr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8" name="平行四边形 107">
                  <a:extLst>
                    <a:ext uri="{FF2B5EF4-FFF2-40B4-BE49-F238E27FC236}">
                      <a16:creationId xmlns:a16="http://schemas.microsoft.com/office/drawing/2014/main" id="{9599C7B1-8AC0-F792-1A74-7FCB14E81F96}"/>
                    </a:ext>
                  </a:extLst>
                </p:cNvPr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solidFill>
                  <a:schemeClr val="accent2">
                    <a:alpha val="10000"/>
                  </a:schemeClr>
                </a:solidFill>
                <a:ln>
                  <a:noFill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6528CD33-675D-616A-0BF4-C7C0F318A4B4}"/>
                  </a:ext>
                </a:extLst>
              </p:cNvPr>
              <p:cNvGrpSpPr/>
              <p:nvPr/>
            </p:nvGrpSpPr>
            <p:grpSpPr>
              <a:xfrm>
                <a:off x="4820660" y="3111712"/>
                <a:ext cx="1231120" cy="86120"/>
                <a:chOff x="9443085" y="3913430"/>
                <a:chExt cx="1208377" cy="148030"/>
              </a:xfrm>
            </p:grpSpPr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691DDABB-96BC-1754-6275-64EAC28304F8}"/>
                    </a:ext>
                  </a:extLst>
                </p:cNvPr>
                <p:cNvCxnSpPr/>
                <p:nvPr/>
              </p:nvCxnSpPr>
              <p:spPr>
                <a:xfrm>
                  <a:off x="9443085" y="4061460"/>
                  <a:ext cx="1130272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rnd">
                  <a:solidFill>
                    <a:schemeClr val="accent2">
                      <a:alpha val="50000"/>
                    </a:schemeClr>
                  </a:solidFill>
                  <a:round/>
                </a:ln>
                <a:effectLst>
                  <a:outerShdw blurRad="177800" algn="ctr" rotWithShape="0">
                    <a:srgbClr val="65B4D5">
                      <a:alpha val="89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5CEB5A39-FD30-50C5-1E24-6AEED7D39178}"/>
                    </a:ext>
                  </a:extLst>
                </p:cNvPr>
                <p:cNvCxnSpPr/>
                <p:nvPr/>
              </p:nvCxnSpPr>
              <p:spPr>
                <a:xfrm flipV="1">
                  <a:off x="10573357" y="3913430"/>
                  <a:ext cx="78105" cy="147395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rnd">
                  <a:solidFill>
                    <a:schemeClr val="accent2">
                      <a:alpha val="50000"/>
                    </a:schemeClr>
                  </a:solidFill>
                  <a:round/>
                </a:ln>
                <a:effectLst>
                  <a:outerShdw blurRad="177800" algn="ctr" rotWithShape="0">
                    <a:srgbClr val="65B4D5">
                      <a:alpha val="89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F8203DF-47FA-66D5-4486-1D6489B37936}"/>
                </a:ext>
              </a:extLst>
            </p:cNvPr>
            <p:cNvSpPr txBox="1"/>
            <p:nvPr/>
          </p:nvSpPr>
          <p:spPr>
            <a:xfrm>
              <a:off x="1409769" y="6187239"/>
              <a:ext cx="6131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2000" b="1" dirty="0">
                  <a:latin typeface="+mj-ea"/>
                  <a:ea typeface="+mj-ea"/>
                </a:rPr>
                <a:t>云侧：华为云 </a:t>
              </a:r>
              <a:r>
                <a:rPr lang="en-US" altLang="zh-CN" sz="2000" b="1" dirty="0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OBS + </a:t>
              </a:r>
              <a:r>
                <a:rPr lang="en-US" altLang="zh-CN" sz="2000" b="1" dirty="0" err="1"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ModelArts</a:t>
              </a:r>
              <a:endParaRPr lang="zh-CN" altLang="en-US" sz="20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27813A-A219-5BDD-A899-DD5502F8D936}"/>
              </a:ext>
            </a:extLst>
          </p:cNvPr>
          <p:cNvGrpSpPr/>
          <p:nvPr/>
        </p:nvGrpSpPr>
        <p:grpSpPr>
          <a:xfrm>
            <a:off x="1262543" y="1750290"/>
            <a:ext cx="9471715" cy="3411206"/>
            <a:chOff x="1262543" y="1750290"/>
            <a:chExt cx="9471715" cy="3411206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5E1D241-1773-5959-958A-A581D0E8C3DA}"/>
                </a:ext>
              </a:extLst>
            </p:cNvPr>
            <p:cNvGrpSpPr/>
            <p:nvPr/>
          </p:nvGrpSpPr>
          <p:grpSpPr>
            <a:xfrm>
              <a:off x="1262543" y="1750290"/>
              <a:ext cx="9471715" cy="3411206"/>
              <a:chOff x="1076525" y="2385939"/>
              <a:chExt cx="9471715" cy="3411206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7C90512-D2E3-BB4D-AE32-5F0AE7D7BC9D}"/>
                  </a:ext>
                </a:extLst>
              </p:cNvPr>
              <p:cNvSpPr txBox="1"/>
              <p:nvPr/>
            </p:nvSpPr>
            <p:spPr>
              <a:xfrm>
                <a:off x="1680165" y="2636933"/>
                <a:ext cx="929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sz="2400" b="1" dirty="0">
                    <a:solidFill>
                      <a:srgbClr val="00B0F0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+mj-ea"/>
                    <a:ea typeface="+mj-ea"/>
                  </a:rPr>
                  <a:t>端侧</a:t>
                </a:r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AA595F13-D4D9-2F8B-F0D0-D85F024E0EEF}"/>
                  </a:ext>
                </a:extLst>
              </p:cNvPr>
              <p:cNvSpPr/>
              <p:nvPr/>
            </p:nvSpPr>
            <p:spPr>
              <a:xfrm>
                <a:off x="2664885" y="2616396"/>
                <a:ext cx="1787282" cy="3423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智能视频记录</a:t>
                </a:r>
                <a:r>
                  <a:rPr lang="en-US" altLang="zh-CN" sz="16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(SR)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76F4C59D-9DCC-C906-E735-6FBFA5401592}"/>
                  </a:ext>
                </a:extLst>
              </p:cNvPr>
              <p:cNvSpPr/>
              <p:nvPr/>
            </p:nvSpPr>
            <p:spPr>
              <a:xfrm>
                <a:off x="4658902" y="2629420"/>
                <a:ext cx="1787282" cy="3423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推理引擎</a:t>
                </a: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5B843C24-AD0F-3EFC-8C34-D5DC830256D8}"/>
                  </a:ext>
                </a:extLst>
              </p:cNvPr>
              <p:cNvSpPr/>
              <p:nvPr/>
            </p:nvSpPr>
            <p:spPr>
              <a:xfrm>
                <a:off x="7342010" y="2629420"/>
                <a:ext cx="1787282" cy="3423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pipeline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PA-平行四边形 104">
                <a:extLst>
                  <a:ext uri="{FF2B5EF4-FFF2-40B4-BE49-F238E27FC236}">
                    <a16:creationId xmlns:a16="http://schemas.microsoft.com/office/drawing/2014/main" id="{603E7CF6-30E0-1E46-02D0-85B81F6ADFF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flipH="1">
                <a:off x="2664885" y="3835171"/>
                <a:ext cx="1691524" cy="4691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2">
                      <a:alpha val="46000"/>
                    </a:schemeClr>
                  </a:gs>
                  <a:gs pos="100000">
                    <a:schemeClr val="accent2">
                      <a:alpha val="12000"/>
                    </a:schemeClr>
                  </a:gs>
                </a:gsLst>
                <a:lin ang="0" scaled="1"/>
                <a:tileRect/>
              </a:gradFill>
              <a:ln w="0">
                <a:noFill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微软雅黑"/>
                    <a:cs typeface="Times New Roman" panose="02020603050405020304" pitchFamily="18" charset="0"/>
                  </a:rPr>
                  <a:t>MP4</a:t>
                </a:r>
                <a:endParaRPr lang="zh-CN" altLang="en-US" dirty="0">
                  <a:solidFill>
                    <a:srgbClr val="FFFFFF"/>
                  </a:solidFill>
                  <a:latin typeface="Times New Roman" panose="02020603050405020304" pitchFamily="18" charset="0"/>
                  <a:ea typeface="微软雅黑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PA-平行四边形 104">
                <a:extLst>
                  <a:ext uri="{FF2B5EF4-FFF2-40B4-BE49-F238E27FC236}">
                    <a16:creationId xmlns:a16="http://schemas.microsoft.com/office/drawing/2014/main" id="{7713CA1A-6D35-D8DB-666F-E01B7BA2F7B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2581125" y="5324937"/>
                <a:ext cx="1685153" cy="4691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2">
                      <a:alpha val="46000"/>
                    </a:schemeClr>
                  </a:gs>
                  <a:gs pos="100000">
                    <a:schemeClr val="accent2">
                      <a:alpha val="12000"/>
                    </a:schemeClr>
                  </a:gs>
                </a:gsLst>
                <a:lin ang="0" scaled="1"/>
                <a:tileRect/>
              </a:gradFill>
              <a:ln w="0">
                <a:noFill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阿里巴巴普惠体 R" panose="00020600040101010101" charset="-122"/>
                    <a:cs typeface="Times New Roman" panose="02020603050405020304" pitchFamily="18" charset="0"/>
                  </a:rPr>
                  <a:t>OBS</a:t>
                </a:r>
                <a:endParaRPr lang="zh-CN" altLang="en-US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阿里巴巴普惠体 R" panose="0002060004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PA-平行四边形 104">
                <a:extLst>
                  <a:ext uri="{FF2B5EF4-FFF2-40B4-BE49-F238E27FC236}">
                    <a16:creationId xmlns:a16="http://schemas.microsoft.com/office/drawing/2014/main" id="{176A4D71-B32D-268B-ACE5-9FD14B438540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4297687" y="3834067"/>
                <a:ext cx="1532587" cy="4691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2">
                      <a:alpha val="46000"/>
                    </a:schemeClr>
                  </a:gs>
                  <a:gs pos="100000">
                    <a:schemeClr val="accent2">
                      <a:alpha val="12000"/>
                    </a:schemeClr>
                  </a:gs>
                </a:gsLst>
                <a:lin ang="0" scaled="1"/>
                <a:tileRect/>
              </a:gradFill>
              <a:ln w="0">
                <a:noFill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zh-CN" altLang="en-US" kern="0" dirty="0">
                    <a:latin typeface="Times New Roman" panose="02020603050405020304" pitchFamily="18" charset="0"/>
                    <a:ea typeface="阿里巴巴普惠体 R" panose="00020600040101010101" charset="-122"/>
                    <a:cs typeface="Times New Roman" panose="02020603050405020304" pitchFamily="18" charset="0"/>
                  </a:rPr>
                  <a:t>权重文件</a:t>
                </a:r>
              </a:p>
            </p:txBody>
          </p:sp>
          <p:sp>
            <p:nvSpPr>
              <p:cNvPr id="29" name="PA-平行四边形 104">
                <a:extLst>
                  <a:ext uri="{FF2B5EF4-FFF2-40B4-BE49-F238E27FC236}">
                    <a16:creationId xmlns:a16="http://schemas.microsoft.com/office/drawing/2014/main" id="{66283394-E5F2-8664-7302-427B055DD73D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4585089" y="5328035"/>
                <a:ext cx="5943958" cy="4691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2">
                      <a:alpha val="46000"/>
                    </a:schemeClr>
                  </a:gs>
                  <a:gs pos="100000">
                    <a:schemeClr val="accent2">
                      <a:alpha val="12000"/>
                    </a:schemeClr>
                  </a:gs>
                </a:gsLst>
                <a:lin ang="0" scaled="1"/>
                <a:tileRect/>
              </a:gradFill>
              <a:ln w="0">
                <a:noFill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b="1" kern="0" dirty="0" err="1">
                    <a:solidFill>
                      <a:srgbClr val="FFC000"/>
                    </a:solidFill>
                    <a:latin typeface="Times New Roman" panose="02020603050405020304" pitchFamily="18" charset="0"/>
                    <a:ea typeface="阿里巴巴普惠体 R" panose="00020600040101010101" charset="-122"/>
                    <a:cs typeface="Times New Roman" panose="02020603050405020304" pitchFamily="18" charset="0"/>
                  </a:rPr>
                  <a:t>ModelArts</a:t>
                </a:r>
                <a:endParaRPr lang="zh-CN" altLang="en-US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阿里巴巴普惠体 R" panose="0002060004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11968DC-2CAD-F712-1FA5-84D18D84D2A6}"/>
                  </a:ext>
                </a:extLst>
              </p:cNvPr>
              <p:cNvSpPr txBox="1"/>
              <p:nvPr/>
            </p:nvSpPr>
            <p:spPr>
              <a:xfrm>
                <a:off x="1593813" y="4383369"/>
                <a:ext cx="6805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B0F0"/>
                    </a:solidFill>
                    <a:effectLst>
                      <a:reflection blurRad="6350" stA="55000" endA="300" endPos="45500" dir="5400000" sy="-100000" algn="bl" rotWithShape="0"/>
                    </a:effectLst>
                    <a:latin typeface="+mj-ea"/>
                    <a:ea typeface="+mj-ea"/>
                  </a:rPr>
                  <a:t>云侧</a:t>
                </a: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09E7951-982B-C602-F1D8-86568B6B3ADF}"/>
                  </a:ext>
                </a:extLst>
              </p:cNvPr>
              <p:cNvSpPr/>
              <p:nvPr/>
            </p:nvSpPr>
            <p:spPr>
              <a:xfrm>
                <a:off x="5672075" y="3821345"/>
                <a:ext cx="1190487" cy="774427"/>
              </a:xfrm>
              <a:prstGeom prst="ellipse">
                <a:avLst/>
              </a:prstGeom>
              <a:gradFill>
                <a:gsLst>
                  <a:gs pos="30000">
                    <a:schemeClr val="accent2">
                      <a:alpha val="0"/>
                    </a:schemeClr>
                  </a:gs>
                  <a:gs pos="100000">
                    <a:schemeClr val="accent2">
                      <a:alpha val="5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16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在线</a:t>
                </a:r>
                <a:endParaRPr lang="en-US" altLang="zh-CN" sz="1600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6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更新</a:t>
                </a:r>
                <a:r>
                  <a:rPr lang="en-US" altLang="zh-CN" sz="16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(OTA)</a:t>
                </a:r>
                <a:endParaRPr lang="zh-CN" altLang="en-US" sz="1600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279E527-38DC-8F8F-8872-6CFFF84CCA37}"/>
                  </a:ext>
                </a:extLst>
              </p:cNvPr>
              <p:cNvSpPr/>
              <p:nvPr/>
            </p:nvSpPr>
            <p:spPr>
              <a:xfrm>
                <a:off x="6826565" y="3604945"/>
                <a:ext cx="2818172" cy="1373882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  <a:effectLst>
                <a:outerShdw blurRad="50800" algn="ctr" rotWithShape="0">
                  <a:schemeClr val="accent2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 panose="02000500000000000000" charset="-122"/>
                  <a:ea typeface="方正兰亭黑简体" panose="02000500000000000000" charset="-122"/>
                  <a:cs typeface="+mn-cs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C880B206-9308-BA28-F754-5808D8C1061A}"/>
                  </a:ext>
                </a:extLst>
              </p:cNvPr>
              <p:cNvSpPr/>
              <p:nvPr/>
            </p:nvSpPr>
            <p:spPr>
              <a:xfrm>
                <a:off x="7678620" y="3337251"/>
                <a:ext cx="1067320" cy="314329"/>
              </a:xfrm>
              <a:prstGeom prst="roundRect">
                <a:avLst/>
              </a:prstGeom>
              <a:solidFill>
                <a:srgbClr val="00B0F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Config</a:t>
                </a:r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3FEFEF5B-9F19-EFA4-FD16-F232CC033AB2}"/>
                  </a:ext>
                </a:extLst>
              </p:cNvPr>
              <p:cNvSpPr/>
              <p:nvPr/>
            </p:nvSpPr>
            <p:spPr>
              <a:xfrm>
                <a:off x="7678620" y="4895641"/>
                <a:ext cx="1067320" cy="314329"/>
              </a:xfrm>
              <a:prstGeom prst="roundRect">
                <a:avLst/>
              </a:prstGeom>
              <a:solidFill>
                <a:srgbClr val="00B0F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engine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E52568D-3583-ED60-165B-E42E878DD440}"/>
                  </a:ext>
                </a:extLst>
              </p:cNvPr>
              <p:cNvSpPr txBox="1"/>
              <p:nvPr/>
            </p:nvSpPr>
            <p:spPr>
              <a:xfrm rot="1864377">
                <a:off x="8888171" y="3408125"/>
                <a:ext cx="6992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modify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072EF51-96B4-309C-1872-17C147293A9D}"/>
                  </a:ext>
                </a:extLst>
              </p:cNvPr>
              <p:cNvSpPr txBox="1"/>
              <p:nvPr/>
            </p:nvSpPr>
            <p:spPr>
              <a:xfrm rot="19866299">
                <a:off x="9204457" y="4703110"/>
                <a:ext cx="6992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onnx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DD7AE831-C110-5639-212C-C8EDA94C5D69}"/>
                  </a:ext>
                </a:extLst>
              </p:cNvPr>
              <p:cNvSpPr/>
              <p:nvPr/>
            </p:nvSpPr>
            <p:spPr>
              <a:xfrm>
                <a:off x="9480920" y="3940771"/>
                <a:ext cx="1067320" cy="314329"/>
              </a:xfrm>
              <a:prstGeom prst="roundRect">
                <a:avLst/>
              </a:prstGeom>
              <a:solidFill>
                <a:srgbClr val="00B0F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新权重</a:t>
                </a:r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24B284BE-3A37-95B3-B0DC-24DCA68A1A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9736" y="3008750"/>
                <a:ext cx="0" cy="81831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AC21EAE3-916D-5E16-58F1-9A9E80093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883" y="3016853"/>
                <a:ext cx="0" cy="81831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B65C8689-BE6F-B98D-046B-0BE60172B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883" y="4308885"/>
                <a:ext cx="0" cy="1016052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FDDE99DA-E84B-8894-25C5-E567FDBFC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020" y="3047816"/>
                <a:ext cx="0" cy="81831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FB98DE30-7219-92E6-4060-52833FDA6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020" y="4304281"/>
                <a:ext cx="0" cy="102526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D294190D-4D78-659E-F5B5-2FCDAD7A14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4580" y="4509717"/>
                <a:ext cx="0" cy="81831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A47B7766-ED0E-4698-98DE-8FD923730962}"/>
                  </a:ext>
                </a:extLst>
              </p:cNvPr>
              <p:cNvGrpSpPr/>
              <p:nvPr/>
            </p:nvGrpSpPr>
            <p:grpSpPr>
              <a:xfrm>
                <a:off x="1076525" y="4918876"/>
                <a:ext cx="1602891" cy="877462"/>
                <a:chOff x="1716947" y="1939341"/>
                <a:chExt cx="8754722" cy="4333840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3FE1C998-0DE7-7840-1785-AB0EB8745D1B}"/>
                    </a:ext>
                  </a:extLst>
                </p:cNvPr>
                <p:cNvSpPr/>
                <p:nvPr/>
              </p:nvSpPr>
              <p:spPr>
                <a:xfrm>
                  <a:off x="1716947" y="2869740"/>
                  <a:ext cx="8754722" cy="3358640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4472C4">
                        <a:alpha val="56000"/>
                      </a:srgbClr>
                    </a:gs>
                    <a:gs pos="25000">
                      <a:srgbClr val="4472C4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 algn="ctr">
                  <a:solidFill>
                    <a:srgbClr val="4472C4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8BB600C7-9EB7-9CB2-66D5-BB1266EAF472}"/>
                    </a:ext>
                  </a:extLst>
                </p:cNvPr>
                <p:cNvSpPr/>
                <p:nvPr/>
              </p:nvSpPr>
              <p:spPr>
                <a:xfrm>
                  <a:off x="2970078" y="3350488"/>
                  <a:ext cx="6248460" cy="2397143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4472C4">
                        <a:alpha val="62000"/>
                      </a:srgbClr>
                    </a:gs>
                    <a:gs pos="0">
                      <a:srgbClr val="4472C4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7" name="旁门左道出品">
                  <a:extLst>
                    <a:ext uri="{FF2B5EF4-FFF2-40B4-BE49-F238E27FC236}">
                      <a16:creationId xmlns:a16="http://schemas.microsoft.com/office/drawing/2014/main" id="{D079DAFF-C366-68A8-9FD6-95A4134EC039}"/>
                    </a:ext>
                  </a:extLst>
                </p:cNvPr>
                <p:cNvSpPr/>
                <p:nvPr/>
              </p:nvSpPr>
              <p:spPr>
                <a:xfrm>
                  <a:off x="4028835" y="3756667"/>
                  <a:ext cx="4130946" cy="158478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4472C4">
                        <a:alpha val="66000"/>
                      </a:srgbClr>
                    </a:gs>
                    <a:gs pos="0">
                      <a:srgbClr val="4472C4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 algn="ctr">
                  <a:solidFill>
                    <a:srgbClr val="4472C4">
                      <a:alpha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5A0652E7-CDEF-6F84-111D-179D03E4692D}"/>
                    </a:ext>
                  </a:extLst>
                </p:cNvPr>
                <p:cNvSpPr/>
                <p:nvPr/>
              </p:nvSpPr>
              <p:spPr>
                <a:xfrm>
                  <a:off x="5114014" y="4172982"/>
                  <a:ext cx="1960586" cy="752155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4472C4">
                        <a:alpha val="70000"/>
                      </a:srgbClr>
                    </a:gs>
                    <a:gs pos="0">
                      <a:srgbClr val="4472C4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 cap="flat" cmpd="sng" algn="ctr">
                  <a:solidFill>
                    <a:srgbClr val="4472C4">
                      <a:alpha val="2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sp>
              <p:nvSpPr>
                <p:cNvPr id="59" name="任意多边形 16">
                  <a:extLst>
                    <a:ext uri="{FF2B5EF4-FFF2-40B4-BE49-F238E27FC236}">
                      <a16:creationId xmlns:a16="http://schemas.microsoft.com/office/drawing/2014/main" id="{9EFDB90B-C70C-C142-79DE-3B03291E413F}"/>
                    </a:ext>
                  </a:extLst>
                </p:cNvPr>
                <p:cNvSpPr/>
                <p:nvPr/>
              </p:nvSpPr>
              <p:spPr>
                <a:xfrm>
                  <a:off x="4025085" y="2086525"/>
                  <a:ext cx="3924822" cy="2467144"/>
                </a:xfrm>
                <a:custGeom>
                  <a:avLst/>
                  <a:gdLst>
                    <a:gd name="connsiteX0" fmla="*/ 851877 w 1987061"/>
                    <a:gd name="connsiteY0" fmla="*/ 0 h 1249067"/>
                    <a:gd name="connsiteX1" fmla="*/ 1230995 w 1987061"/>
                    <a:gd name="connsiteY1" fmla="*/ 201575 h 1249067"/>
                    <a:gd name="connsiteX2" fmla="*/ 1261391 w 1987061"/>
                    <a:gd name="connsiteY2" fmla="*/ 257577 h 1249067"/>
                    <a:gd name="connsiteX3" fmla="*/ 1271953 w 1987061"/>
                    <a:gd name="connsiteY3" fmla="*/ 256512 h 1249067"/>
                    <a:gd name="connsiteX4" fmla="*/ 1601409 w 1987061"/>
                    <a:gd name="connsiteY4" fmla="*/ 474890 h 1249067"/>
                    <a:gd name="connsiteX5" fmla="*/ 1620041 w 1987061"/>
                    <a:gd name="connsiteY5" fmla="*/ 534913 h 1249067"/>
                    <a:gd name="connsiteX6" fmla="*/ 1629507 w 1987061"/>
                    <a:gd name="connsiteY6" fmla="*/ 533959 h 1249067"/>
                    <a:gd name="connsiteX7" fmla="*/ 1987061 w 1987061"/>
                    <a:gd name="connsiteY7" fmla="*/ 891513 h 1249067"/>
                    <a:gd name="connsiteX8" fmla="*/ 1629507 w 1987061"/>
                    <a:gd name="connsiteY8" fmla="*/ 1249067 h 1249067"/>
                    <a:gd name="connsiteX9" fmla="*/ 1609968 w 1987061"/>
                    <a:gd name="connsiteY9" fmla="*/ 1247097 h 1249067"/>
                    <a:gd name="connsiteX10" fmla="*/ 1590430 w 1987061"/>
                    <a:gd name="connsiteY10" fmla="*/ 1249067 h 1249067"/>
                    <a:gd name="connsiteX11" fmla="*/ 422030 w 1987061"/>
                    <a:gd name="connsiteY11" fmla="*/ 1249066 h 1249067"/>
                    <a:gd name="connsiteX12" fmla="*/ 370842 w 1987061"/>
                    <a:gd name="connsiteY12" fmla="*/ 1244550 h 1249067"/>
                    <a:gd name="connsiteX13" fmla="*/ 331934 w 1987061"/>
                    <a:gd name="connsiteY13" fmla="*/ 1234040 h 1249067"/>
                    <a:gd name="connsiteX14" fmla="*/ 322157 w 1987061"/>
                    <a:gd name="connsiteY14" fmla="*/ 1233054 h 1249067"/>
                    <a:gd name="connsiteX15" fmla="*/ 0 w 1987061"/>
                    <a:gd name="connsiteY15" fmla="*/ 837781 h 1249067"/>
                    <a:gd name="connsiteX16" fmla="*/ 322157 w 1987061"/>
                    <a:gd name="connsiteY16" fmla="*/ 442508 h 1249067"/>
                    <a:gd name="connsiteX17" fmla="*/ 396918 w 1987061"/>
                    <a:gd name="connsiteY17" fmla="*/ 434971 h 1249067"/>
                    <a:gd name="connsiteX18" fmla="*/ 403966 w 1987061"/>
                    <a:gd name="connsiteY18" fmla="*/ 365058 h 1249067"/>
                    <a:gd name="connsiteX19" fmla="*/ 851877 w 1987061"/>
                    <a:gd name="connsiteY19" fmla="*/ 0 h 124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987061" h="1249067">
                      <a:moveTo>
                        <a:pt x="851877" y="0"/>
                      </a:moveTo>
                      <a:cubicBezTo>
                        <a:pt x="1009693" y="0"/>
                        <a:pt x="1148832" y="79959"/>
                        <a:pt x="1230995" y="201575"/>
                      </a:cubicBezTo>
                      <a:lnTo>
                        <a:pt x="1261391" y="257577"/>
                      </a:lnTo>
                      <a:lnTo>
                        <a:pt x="1271953" y="256512"/>
                      </a:lnTo>
                      <a:cubicBezTo>
                        <a:pt x="1420057" y="256512"/>
                        <a:pt x="1547129" y="346558"/>
                        <a:pt x="1601409" y="474890"/>
                      </a:cubicBezTo>
                      <a:lnTo>
                        <a:pt x="1620041" y="534913"/>
                      </a:lnTo>
                      <a:lnTo>
                        <a:pt x="1629507" y="533959"/>
                      </a:lnTo>
                      <a:cubicBezTo>
                        <a:pt x="1826979" y="533959"/>
                        <a:pt x="1987061" y="694041"/>
                        <a:pt x="1987061" y="891513"/>
                      </a:cubicBezTo>
                      <a:cubicBezTo>
                        <a:pt x="1987061" y="1088985"/>
                        <a:pt x="1826979" y="1249067"/>
                        <a:pt x="1629507" y="1249067"/>
                      </a:cubicBezTo>
                      <a:lnTo>
                        <a:pt x="1609968" y="1247097"/>
                      </a:lnTo>
                      <a:lnTo>
                        <a:pt x="1590430" y="1249067"/>
                      </a:lnTo>
                      <a:lnTo>
                        <a:pt x="422030" y="1249066"/>
                      </a:lnTo>
                      <a:cubicBezTo>
                        <a:pt x="404562" y="1249066"/>
                        <a:pt x="387457" y="1247517"/>
                        <a:pt x="370842" y="1244550"/>
                      </a:cubicBezTo>
                      <a:lnTo>
                        <a:pt x="331934" y="1234040"/>
                      </a:lnTo>
                      <a:lnTo>
                        <a:pt x="322157" y="1233054"/>
                      </a:lnTo>
                      <a:cubicBezTo>
                        <a:pt x="138303" y="1195432"/>
                        <a:pt x="0" y="1032757"/>
                        <a:pt x="0" y="837781"/>
                      </a:cubicBezTo>
                      <a:cubicBezTo>
                        <a:pt x="0" y="642805"/>
                        <a:pt x="138303" y="480130"/>
                        <a:pt x="322157" y="442508"/>
                      </a:cubicBezTo>
                      <a:lnTo>
                        <a:pt x="396918" y="434971"/>
                      </a:lnTo>
                      <a:lnTo>
                        <a:pt x="403966" y="365058"/>
                      </a:lnTo>
                      <a:cubicBezTo>
                        <a:pt x="446598" y="156720"/>
                        <a:pt x="630935" y="0"/>
                        <a:pt x="85187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C6AFF"/>
                    </a:gs>
                    <a:gs pos="0">
                      <a:srgbClr val="8FFFFF"/>
                    </a:gs>
                  </a:gsLst>
                  <a:lin ang="270000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scene3d>
                  <a:camera prst="orthographicFront">
                    <a:rot lat="900000" lon="2400000" rev="0"/>
                  </a:camera>
                  <a:lightRig rig="contrasting" dir="t">
                    <a:rot lat="0" lon="0" rev="0"/>
                  </a:lightRig>
                </a:scene3d>
                <a:sp3d extrusionH="412750">
                  <a:extrusionClr>
                    <a:srgbClr val="4472C4"/>
                  </a:extrusionClr>
                </a:sp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/>
                    <a:ea typeface="OPPOSans R" panose="00020600040101010101" pitchFamily="18" charset="-122"/>
                    <a:cs typeface="+mn-cs"/>
                  </a:endParaRPr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20C49D34-A8EA-79EB-A398-A05A3D78F8DF}"/>
                    </a:ext>
                  </a:extLst>
                </p:cNvPr>
                <p:cNvGrpSpPr/>
                <p:nvPr/>
              </p:nvGrpSpPr>
              <p:grpSpPr>
                <a:xfrm>
                  <a:off x="3666989" y="1939341"/>
                  <a:ext cx="296444" cy="1751801"/>
                  <a:chOff x="2459774" y="4767569"/>
                  <a:chExt cx="207226" cy="1224578"/>
                </a:xfrm>
              </p:grpSpPr>
              <p:cxnSp>
                <p:nvCxnSpPr>
                  <p:cNvPr id="67" name="直接连接符 66">
                    <a:extLst>
                      <a:ext uri="{FF2B5EF4-FFF2-40B4-BE49-F238E27FC236}">
                        <a16:creationId xmlns:a16="http://schemas.microsoft.com/office/drawing/2014/main" id="{B5485EA9-7610-6916-40B2-C18712937C95}"/>
                      </a:ext>
                    </a:extLst>
                  </p:cNvPr>
                  <p:cNvCxnSpPr/>
                  <p:nvPr/>
                </p:nvCxnSpPr>
                <p:spPr>
                  <a:xfrm>
                    <a:off x="2568705" y="4987910"/>
                    <a:ext cx="0" cy="1004237"/>
                  </a:xfrm>
                  <a:prstGeom prst="line">
                    <a:avLst/>
                  </a:prstGeom>
                  <a:noFill/>
                  <a:ln w="19050" cap="flat" cmpd="sng" algn="ctr">
                    <a:gradFill>
                      <a:gsLst>
                        <a:gs pos="0">
                          <a:srgbClr val="4472C4"/>
                        </a:gs>
                        <a:gs pos="100000">
                          <a:srgbClr val="4472C4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ash"/>
                    <a:miter lim="800000"/>
                  </a:ln>
                  <a:effectLst/>
                </p:spPr>
              </p:cxnSp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7670C1F2-EEA2-67BC-F230-BF202B13D6DC}"/>
                      </a:ext>
                    </a:extLst>
                  </p:cNvPr>
                  <p:cNvGrpSpPr/>
                  <p:nvPr/>
                </p:nvGrpSpPr>
                <p:grpSpPr>
                  <a:xfrm>
                    <a:off x="2459774" y="4767569"/>
                    <a:ext cx="207226" cy="207218"/>
                    <a:chOff x="10371213" y="3975978"/>
                    <a:chExt cx="222393" cy="222384"/>
                  </a:xfrm>
                </p:grpSpPr>
                <p:sp>
                  <p:nvSpPr>
                    <p:cNvPr id="69" name="椭圆 68">
                      <a:extLst>
                        <a:ext uri="{FF2B5EF4-FFF2-40B4-BE49-F238E27FC236}">
                          <a16:creationId xmlns:a16="http://schemas.microsoft.com/office/drawing/2014/main" id="{EF661E0E-3792-E83F-D3EC-FEF7730E36A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371213" y="3975978"/>
                      <a:ext cx="222393" cy="222384"/>
                    </a:xfrm>
                    <a:prstGeom prst="ellipse">
                      <a:avLst/>
                    </a:prstGeom>
                    <a:noFill/>
                    <a:ln w="19050" cap="flat" cmpd="sng" algn="ctr">
                      <a:solidFill>
                        <a:srgbClr val="4472C4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70" name="旁门左道出品">
                      <a:extLst>
                        <a:ext uri="{FF2B5EF4-FFF2-40B4-BE49-F238E27FC236}">
                          <a16:creationId xmlns:a16="http://schemas.microsoft.com/office/drawing/2014/main" id="{9A4F74C0-A460-716B-A848-DBBB0BBABEE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0424795" y="4029558"/>
                      <a:ext cx="115228" cy="115224"/>
                    </a:xfrm>
                    <a:prstGeom prst="ellipse">
                      <a:avLst/>
                    </a:prstGeom>
                    <a:solidFill>
                      <a:srgbClr val="4472C4"/>
                    </a:solidFill>
                    <a:ln w="6350" cap="flat" cmpd="sng" algn="ctr">
                      <a:solidFill>
                        <a:srgbClr val="4472C4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8A0FCA87-8103-9920-B5B3-77BE8D38C4B3}"/>
                    </a:ext>
                  </a:extLst>
                </p:cNvPr>
                <p:cNvGrpSpPr/>
                <p:nvPr/>
              </p:nvGrpSpPr>
              <p:grpSpPr>
                <a:xfrm>
                  <a:off x="9383677" y="2815242"/>
                  <a:ext cx="178456" cy="3457939"/>
                  <a:chOff x="8395399" y="3802649"/>
                  <a:chExt cx="124748" cy="2417236"/>
                </a:xfrm>
              </p:grpSpPr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111E049F-DD03-EA87-2111-CA3FDD029DB8}"/>
                      </a:ext>
                    </a:extLst>
                  </p:cNvPr>
                  <p:cNvSpPr/>
                  <p:nvPr/>
                </p:nvSpPr>
                <p:spPr>
                  <a:xfrm flipV="1">
                    <a:off x="8395399" y="3802649"/>
                    <a:ext cx="124748" cy="124744"/>
                  </a:xfrm>
                  <a:prstGeom prst="ellipse">
                    <a:avLst/>
                  </a:prstGeom>
                  <a:noFill/>
                  <a:ln w="15875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/>
                      <a:ea typeface="OPPOSans R" panose="00020600040101010101" pitchFamily="18" charset="-122"/>
                      <a:cs typeface="+mn-cs"/>
                    </a:endParaRPr>
                  </a:p>
                </p:txBody>
              </p:sp>
              <p:cxnSp>
                <p:nvCxnSpPr>
                  <p:cNvPr id="66" name="旁门左道出品">
                    <a:extLst>
                      <a:ext uri="{FF2B5EF4-FFF2-40B4-BE49-F238E27FC236}">
                        <a16:creationId xmlns:a16="http://schemas.microsoft.com/office/drawing/2014/main" id="{80679C77-5E9F-2AE8-A3B6-24F4AB8BF56B}"/>
                      </a:ext>
                    </a:extLst>
                  </p:cNvPr>
                  <p:cNvCxnSpPr/>
                  <p:nvPr/>
                </p:nvCxnSpPr>
                <p:spPr>
                  <a:xfrm>
                    <a:off x="8457773" y="3939015"/>
                    <a:ext cx="0" cy="228087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4472C4"/>
                        </a:gs>
                        <a:gs pos="100000">
                          <a:srgbClr val="4472C4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ash"/>
                    <a:miter lim="800000"/>
                  </a:ln>
                  <a:effectLst/>
                </p:spPr>
              </p:cxnSp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2818A4C1-DCB4-CA43-D56E-19DF237BB506}"/>
                    </a:ext>
                  </a:extLst>
                </p:cNvPr>
                <p:cNvGrpSpPr/>
                <p:nvPr/>
              </p:nvGrpSpPr>
              <p:grpSpPr>
                <a:xfrm>
                  <a:off x="2554718" y="3926876"/>
                  <a:ext cx="178456" cy="2081735"/>
                  <a:chOff x="8395399" y="3802649"/>
                  <a:chExt cx="124748" cy="1455215"/>
                </a:xfrm>
              </p:grpSpPr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35CDA1DD-4985-3E0B-8EE9-4A3825FB079A}"/>
                      </a:ext>
                    </a:extLst>
                  </p:cNvPr>
                  <p:cNvSpPr/>
                  <p:nvPr/>
                </p:nvSpPr>
                <p:spPr>
                  <a:xfrm flipV="1">
                    <a:off x="8395399" y="3802649"/>
                    <a:ext cx="124748" cy="124744"/>
                  </a:xfrm>
                  <a:prstGeom prst="ellipse">
                    <a:avLst/>
                  </a:prstGeom>
                  <a:noFill/>
                  <a:ln w="190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/>
                      <a:ea typeface="OPPOSans R" panose="00020600040101010101" pitchFamily="18" charset="-122"/>
                      <a:cs typeface="+mn-cs"/>
                    </a:endParaRPr>
                  </a:p>
                </p:txBody>
              </p:sp>
              <p:cxnSp>
                <p:nvCxnSpPr>
                  <p:cNvPr id="64" name="旁门左道出品">
                    <a:extLst>
                      <a:ext uri="{FF2B5EF4-FFF2-40B4-BE49-F238E27FC236}">
                        <a16:creationId xmlns:a16="http://schemas.microsoft.com/office/drawing/2014/main" id="{3C0DECBF-0BFA-F7EB-6015-A565260E87A5}"/>
                      </a:ext>
                    </a:extLst>
                  </p:cNvPr>
                  <p:cNvCxnSpPr/>
                  <p:nvPr/>
                </p:nvCxnSpPr>
                <p:spPr>
                  <a:xfrm>
                    <a:off x="8457773" y="3939015"/>
                    <a:ext cx="0" cy="1318849"/>
                  </a:xfrm>
                  <a:prstGeom prst="line">
                    <a:avLst/>
                  </a:prstGeom>
                  <a:noFill/>
                  <a:ln w="19050" cap="flat" cmpd="sng" algn="ctr">
                    <a:gradFill>
                      <a:gsLst>
                        <a:gs pos="0">
                          <a:srgbClr val="4472C4"/>
                        </a:gs>
                        <a:gs pos="100000">
                          <a:srgbClr val="4472C4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ash"/>
                    <a:miter lim="800000"/>
                  </a:ln>
                  <a:effectLst/>
                </p:spPr>
              </p:cxnSp>
            </p:grpSp>
          </p:grpSp>
          <p:grpSp>
            <p:nvGrpSpPr>
              <p:cNvPr id="71" name="稻壳康帅32">
                <a:extLst>
                  <a:ext uri="{FF2B5EF4-FFF2-40B4-BE49-F238E27FC236}">
                    <a16:creationId xmlns:a16="http://schemas.microsoft.com/office/drawing/2014/main" id="{F5F792F4-4CD8-6E23-CC29-17F7C1A904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80715" y="2385939"/>
                <a:ext cx="1764091" cy="1624142"/>
                <a:chOff x="14077714" y="3824118"/>
                <a:chExt cx="4561015" cy="5029907"/>
              </a:xfrm>
            </p:grpSpPr>
            <p:sp>
              <p:nvSpPr>
                <p:cNvPr id="72" name="稻壳康帅32-1">
                  <a:extLst>
                    <a:ext uri="{FF2B5EF4-FFF2-40B4-BE49-F238E27FC236}">
                      <a16:creationId xmlns:a16="http://schemas.microsoft.com/office/drawing/2014/main" id="{DA3B972F-17C2-9382-FF0D-8FF4D83E76F0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4077714" y="3824118"/>
                  <a:ext cx="4463121" cy="4463123"/>
                </a:xfrm>
                <a:prstGeom prst="roundRect">
                  <a:avLst>
                    <a:gd name="adj" fmla="val 4538"/>
                  </a:avLst>
                </a:prstGeom>
                <a:gradFill>
                  <a:gsLst>
                    <a:gs pos="23000">
                      <a:srgbClr val="016DFF">
                        <a:alpha val="0"/>
                      </a:srgbClr>
                    </a:gs>
                    <a:gs pos="100000">
                      <a:srgbClr val="00FFFF">
                        <a:alpha val="30000"/>
                      </a:srgbClr>
                    </a:gs>
                  </a:gsLst>
                  <a:lin ang="8100000" scaled="1"/>
                </a:gradFill>
                <a:ln w="22225" cap="flat" cmpd="sng" algn="ctr">
                  <a:gradFill flip="none" rotWithShape="1">
                    <a:gsLst>
                      <a:gs pos="27000">
                        <a:srgbClr val="016D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8100000" scaled="1"/>
                    <a:tileRect/>
                  </a:gradFill>
                  <a:prstDash val="sysDash"/>
                  <a:miter lim="800000"/>
                </a:ln>
                <a:effectLst/>
                <a:scene3d>
                  <a:camera prst="isometricTopUp">
                    <a:rot lat="19015212" lon="17445209" rev="4529344"/>
                  </a:camera>
                  <a:lightRig rig="contrasting" dir="t">
                    <a:rot lat="0" lon="0" rev="2400000"/>
                  </a:lightRig>
                </a:scene3d>
                <a:sp3d prstMaterial="powder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思源黑体 CN Normal" panose="020B0400000000000000" pitchFamily="34" charset="-122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73" name="稻壳康帅32-2">
                  <a:extLst>
                    <a:ext uri="{FF2B5EF4-FFF2-40B4-BE49-F238E27FC236}">
                      <a16:creationId xmlns:a16="http://schemas.microsoft.com/office/drawing/2014/main" id="{E5B3A496-2DC8-91B7-F674-82091B680905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4175607" y="4390903"/>
                  <a:ext cx="4463122" cy="4463122"/>
                </a:xfrm>
                <a:prstGeom prst="roundRect">
                  <a:avLst>
                    <a:gd name="adj" fmla="val 4538"/>
                  </a:avLst>
                </a:prstGeom>
                <a:noFill/>
                <a:ln w="47625" cap="flat" cmpd="sng" algn="ctr">
                  <a:gradFill flip="none" rotWithShape="1">
                    <a:gsLst>
                      <a:gs pos="27000">
                        <a:srgbClr val="016D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8100000" scaled="1"/>
                    <a:tileRect/>
                  </a:gradFill>
                  <a:prstDash val="solid"/>
                  <a:miter lim="800000"/>
                </a:ln>
                <a:effectLst/>
                <a:scene3d>
                  <a:camera prst="isometricTopUp">
                    <a:rot lat="19015212" lon="17445209" rev="4529344"/>
                  </a:camera>
                  <a:lightRig rig="contrasting" dir="t">
                    <a:rot lat="0" lon="0" rev="2400000"/>
                  </a:lightRig>
                </a:scene3d>
                <a:sp3d prstMaterial="powder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思源黑体 CN Normal" panose="020B0400000000000000" pitchFamily="34" charset="-122"/>
                    <a:ea typeface="思源黑体 CN Regular"/>
                    <a:cs typeface="+mn-cs"/>
                  </a:endParaRPr>
                </a:p>
              </p:txBody>
            </p:sp>
          </p:grpSp>
        </p:grp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E0543504-87DF-135C-3E45-C5D2A7E91FF3}"/>
                </a:ext>
              </a:extLst>
            </p:cNvPr>
            <p:cNvSpPr/>
            <p:nvPr/>
          </p:nvSpPr>
          <p:spPr>
            <a:xfrm>
              <a:off x="7188085" y="3165928"/>
              <a:ext cx="2467167" cy="960587"/>
            </a:xfrm>
            <a:prstGeom prst="ellipse">
              <a:avLst/>
            </a:prstGeom>
            <a:gradFill flip="none" rotWithShape="1">
              <a:gsLst>
                <a:gs pos="100000">
                  <a:srgbClr val="00B0F0"/>
                </a:gs>
                <a:gs pos="0">
                  <a:srgbClr val="00B0F0">
                    <a:alpha val="0"/>
                  </a:srgbClr>
                </a:gs>
              </a:gsLst>
              <a:lin ang="10800000" scaled="1"/>
              <a:tileRect/>
            </a:gradFill>
            <a:ln w="19050">
              <a:noFill/>
            </a:ln>
            <a:effectLst>
              <a:outerShdw blurRad="508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E12557FF-74E2-AF30-D637-9C7EBB9BEAF3}"/>
                </a:ext>
              </a:extLst>
            </p:cNvPr>
            <p:cNvSpPr/>
            <p:nvPr/>
          </p:nvSpPr>
          <p:spPr>
            <a:xfrm>
              <a:off x="7581548" y="3333615"/>
              <a:ext cx="1755855" cy="683639"/>
            </a:xfrm>
            <a:prstGeom prst="ellipse">
              <a:avLst/>
            </a:prstGeom>
            <a:gradFill flip="none" rotWithShape="1">
              <a:gsLst>
                <a:gs pos="100000">
                  <a:srgbClr val="00B0F0"/>
                </a:gs>
                <a:gs pos="0">
                  <a:srgbClr val="00B0F0">
                    <a:alpha val="0"/>
                  </a:srgbClr>
                </a:gs>
              </a:gsLst>
              <a:lin ang="10800000" scaled="1"/>
              <a:tileRect/>
            </a:gradFill>
            <a:ln w="19050">
              <a:noFill/>
            </a:ln>
            <a:effectLst>
              <a:outerShdw blurRad="50800" algn="ctr" rotWithShape="0">
                <a:schemeClr val="accent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507FDE95-57C1-995D-CB33-9BB13841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261" y="-198900"/>
            <a:ext cx="2789150" cy="114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C77D5F8-376D-4B46-D821-AB2DA9FC396A}"/>
              </a:ext>
            </a:extLst>
          </p:cNvPr>
          <p:cNvCxnSpPr/>
          <p:nvPr/>
        </p:nvCxnSpPr>
        <p:spPr>
          <a:xfrm>
            <a:off x="2850903" y="1902472"/>
            <a:ext cx="657911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0E80357-888A-D30D-DCED-D17643C7AC70}"/>
              </a:ext>
            </a:extLst>
          </p:cNvPr>
          <p:cNvCxnSpPr/>
          <p:nvPr/>
        </p:nvCxnSpPr>
        <p:spPr>
          <a:xfrm>
            <a:off x="2850903" y="2412167"/>
            <a:ext cx="657911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386138-BADF-346E-46E9-3A9CE8AE8E05}"/>
              </a:ext>
            </a:extLst>
          </p:cNvPr>
          <p:cNvGrpSpPr/>
          <p:nvPr/>
        </p:nvGrpSpPr>
        <p:grpSpPr>
          <a:xfrm>
            <a:off x="9581146" y="921766"/>
            <a:ext cx="3014265" cy="1107996"/>
            <a:chOff x="4192807" y="2746052"/>
            <a:chExt cx="3014265" cy="110799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765E966-8A79-A542-ABDC-A0A6FAD7914E}"/>
                </a:ext>
              </a:extLst>
            </p:cNvPr>
            <p:cNvSpPr txBox="1"/>
            <p:nvPr/>
          </p:nvSpPr>
          <p:spPr>
            <a:xfrm>
              <a:off x="4192807" y="2893467"/>
              <a:ext cx="262470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在线更新</a:t>
              </a:r>
              <a:endParaRPr lang="en-US" altLang="zh-CN" sz="2400" b="1" kern="0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个性化更准确模型</a:t>
              </a:r>
              <a:endParaRPr lang="zh-CN" altLang="en-US" sz="2400" dirty="0"/>
            </a:p>
          </p:txBody>
        </p:sp>
        <p:sp>
          <p:nvSpPr>
            <p:cNvPr id="16" name="矩形: 剪去对角 15">
              <a:extLst>
                <a:ext uri="{FF2B5EF4-FFF2-40B4-BE49-F238E27FC236}">
                  <a16:creationId xmlns:a16="http://schemas.microsoft.com/office/drawing/2014/main" id="{3ECCE9C4-6592-7539-AB39-E86B2600D52A}"/>
                </a:ext>
              </a:extLst>
            </p:cNvPr>
            <p:cNvSpPr/>
            <p:nvPr/>
          </p:nvSpPr>
          <p:spPr>
            <a:xfrm flipH="1">
              <a:off x="4236895" y="2746052"/>
              <a:ext cx="2970177" cy="1107996"/>
            </a:xfrm>
            <a:prstGeom prst="snip2DiagRect">
              <a:avLst>
                <a:gd name="adj1" fmla="val 11218"/>
                <a:gd name="adj2" fmla="val 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accent1">
                    <a:alpha val="2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0" scaled="1"/>
              <a:tileRect/>
            </a:gradFill>
            <a:ln w="0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tx1"/>
                  </a:gs>
                  <a:gs pos="78000">
                    <a:schemeClr val="accent2"/>
                  </a:gs>
                </a:gsLst>
                <a:lin ang="0" scaled="1"/>
                <a:tileRect/>
              </a:gradFill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black"/>
                </a:solidFill>
                <a:latin typeface="阿里巴巴普惠体 R" panose="00020600040101010101" charset="-122"/>
                <a:ea typeface="阿里巴巴普惠体 R" panose="0002060004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98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4A85E4F1-8990-D9FE-DE02-1222565EBE81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FFCDC-C534-2DAE-490B-5F6F0C035AA3}"/>
              </a:ext>
            </a:extLst>
          </p:cNvPr>
          <p:cNvSpPr txBox="1"/>
          <p:nvPr/>
        </p:nvSpPr>
        <p:spPr>
          <a:xfrm>
            <a:off x="2691709" y="1310526"/>
            <a:ext cx="6808582" cy="1487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57000"/>
                        </a:schemeClr>
                      </a:gs>
                      <a:gs pos="69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sym typeface="+mn-ea"/>
              </a:rPr>
              <a:t>PART SIX</a:t>
            </a:r>
            <a:endParaRPr lang="zh-CN" altLang="en-US" sz="8800" b="1" dirty="0">
              <a:ln>
                <a:gradFill>
                  <a:gsLst>
                    <a:gs pos="0">
                      <a:schemeClr val="accent1">
                        <a:lumMod val="45000"/>
                        <a:lumOff val="55000"/>
                        <a:alpha val="57000"/>
                      </a:schemeClr>
                    </a:gs>
                    <a:gs pos="69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6619C-4D45-075E-6E2C-E72D2276A73C}"/>
              </a:ext>
            </a:extLst>
          </p:cNvPr>
          <p:cNvSpPr/>
          <p:nvPr/>
        </p:nvSpPr>
        <p:spPr>
          <a:xfrm>
            <a:off x="3014522" y="2027287"/>
            <a:ext cx="2230099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charset="-122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82F0A0-050C-81BF-B1C6-E9FD67FBBB95}"/>
              </a:ext>
            </a:extLst>
          </p:cNvPr>
          <p:cNvSpPr/>
          <p:nvPr/>
        </p:nvSpPr>
        <p:spPr>
          <a:xfrm>
            <a:off x="5756662" y="2623366"/>
            <a:ext cx="3724096" cy="1308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人机交互</a:t>
            </a:r>
            <a:endParaRPr lang="en-US" altLang="zh-CN" sz="66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 descr="黑暗中的灯光&#10;&#10;描述已自动生成">
            <a:extLst>
              <a:ext uri="{FF2B5EF4-FFF2-40B4-BE49-F238E27FC236}">
                <a16:creationId xmlns:a16="http://schemas.microsoft.com/office/drawing/2014/main" id="{AF1C8720-5F6A-218E-6FA1-6762C4B5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0" y="3406885"/>
            <a:ext cx="2706160" cy="15222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5C7333-3120-0C75-8899-2F091D3E7136}"/>
              </a:ext>
            </a:extLst>
          </p:cNvPr>
          <p:cNvSpPr txBox="1">
            <a:spLocks/>
          </p:cNvSpPr>
          <p:nvPr/>
        </p:nvSpPr>
        <p:spPr>
          <a:xfrm>
            <a:off x="2450675" y="905331"/>
            <a:ext cx="7936006" cy="328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endParaRPr lang="zh-CN" altLang="en-US" sz="80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cs typeface="+mn-cs"/>
            </a:endParaRPr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9BC19EF9-675C-595C-B654-2EA20426D577}"/>
              </a:ext>
            </a:extLst>
          </p:cNvPr>
          <p:cNvSpPr txBox="1">
            <a:spLocks/>
          </p:cNvSpPr>
          <p:nvPr/>
        </p:nvSpPr>
        <p:spPr>
          <a:xfrm>
            <a:off x="4048298" y="6273154"/>
            <a:ext cx="9144000" cy="1957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496C83-F598-6B26-6348-1483244DF7FA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3140961-77B5-3892-53CB-AAF9FE13D337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61D3DD8-6A43-5534-D785-C48F03EDE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D7B71-AD64-9ADC-762D-0B348DA13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6C1E5107-BCC8-C035-7B6D-401FEDB5D0D6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34C096-345C-9686-6F2C-6099A7C9EE36}"/>
              </a:ext>
            </a:extLst>
          </p:cNvPr>
          <p:cNvSpPr/>
          <p:nvPr/>
        </p:nvSpPr>
        <p:spPr>
          <a:xfrm>
            <a:off x="6575796" y="3733403"/>
            <a:ext cx="2085827" cy="424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3506967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86DE08A8-CFD6-9D50-FA19-D27E990918B2}"/>
              </a:ext>
            </a:extLst>
          </p:cNvPr>
          <p:cNvSpPr/>
          <p:nvPr/>
        </p:nvSpPr>
        <p:spPr>
          <a:xfrm>
            <a:off x="7560998" y="1542596"/>
            <a:ext cx="3720451" cy="523968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45000"/>
                </a:schemeClr>
              </a:gs>
              <a:gs pos="64000">
                <a:schemeClr val="accent1">
                  <a:alpha val="45000"/>
                </a:schemeClr>
              </a:gs>
              <a:gs pos="4000">
                <a:schemeClr val="accent1">
                  <a:alpha val="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1"/>
            <a:tileRect/>
          </a:gradFill>
          <a:ln w="12700">
            <a:gradFill flip="none" rotWithShape="1">
              <a:gsLst>
                <a:gs pos="5000">
                  <a:schemeClr val="accent1">
                    <a:alpha val="0"/>
                  </a:schemeClr>
                </a:gs>
                <a:gs pos="25000">
                  <a:schemeClr val="accent1">
                    <a:lumMod val="75000"/>
                  </a:schemeClr>
                </a:gs>
                <a:gs pos="45000">
                  <a:srgbClr val="06FFF3"/>
                </a:gs>
                <a:gs pos="72000">
                  <a:schemeClr val="accent1">
                    <a:lumMod val="75000"/>
                  </a:schemeClr>
                </a:gs>
                <a:gs pos="95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思源黑体 Regular"/>
              <a:cs typeface="+mn-cs"/>
            </a:endParaRPr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4270633" y="334966"/>
            <a:ext cx="3569493" cy="6820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UI</a:t>
            </a:r>
            <a:r>
              <a:rPr lang="zh-CN" altLang="en-US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交互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52" name="直接连接符 5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62" name="直接连接符 6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AutoShape 2">
            <a:extLst>
              <a:ext uri="{FF2B5EF4-FFF2-40B4-BE49-F238E27FC236}">
                <a16:creationId xmlns:a16="http://schemas.microsoft.com/office/drawing/2014/main" id="{B03D9C7F-B8CE-71DC-2CD6-1CDCA36286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AutoShape 4">
            <a:extLst>
              <a:ext uri="{FF2B5EF4-FFF2-40B4-BE49-F238E27FC236}">
                <a16:creationId xmlns:a16="http://schemas.microsoft.com/office/drawing/2014/main" id="{786E2D93-8861-CD14-D15B-5AA5E4D6C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1ECE96F-5BB1-9517-41FA-C784DE901B26}"/>
              </a:ext>
            </a:extLst>
          </p:cNvPr>
          <p:cNvGrpSpPr/>
          <p:nvPr/>
        </p:nvGrpSpPr>
        <p:grpSpPr>
          <a:xfrm flipH="1">
            <a:off x="784236" y="1105238"/>
            <a:ext cx="7085553" cy="5677309"/>
            <a:chOff x="746886" y="1412776"/>
            <a:chExt cx="4584051" cy="4184137"/>
          </a:xfrm>
          <a:scene3d>
            <a:camera prst="orthographicFront"/>
            <a:lightRig rig="threePt" dir="t"/>
          </a:scene3d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6B27D60-EB73-378D-A33C-E64475188FDE}"/>
                </a:ext>
              </a:extLst>
            </p:cNvPr>
            <p:cNvSpPr/>
            <p:nvPr/>
          </p:nvSpPr>
          <p:spPr>
            <a:xfrm flipH="1">
              <a:off x="756411" y="1412776"/>
              <a:ext cx="4574526" cy="4184137"/>
            </a:xfrm>
            <a:custGeom>
              <a:avLst/>
              <a:gdLst>
                <a:gd name="connsiteX0" fmla="*/ 8673472 w 8961682"/>
                <a:gd name="connsiteY0" fmla="*/ 0 h 4590724"/>
                <a:gd name="connsiteX1" fmla="*/ 8513928 w 8961682"/>
                <a:gd name="connsiteY1" fmla="*/ 0 h 4590724"/>
                <a:gd name="connsiteX2" fmla="*/ 6496556 w 8961682"/>
                <a:gd name="connsiteY2" fmla="*/ 0 h 4590724"/>
                <a:gd name="connsiteX3" fmla="*/ 6346833 w 8961682"/>
                <a:gd name="connsiteY3" fmla="*/ 0 h 4590724"/>
                <a:gd name="connsiteX4" fmla="*/ 6337011 w 8961682"/>
                <a:gd name="connsiteY4" fmla="*/ 0 h 4590724"/>
                <a:gd name="connsiteX5" fmla="*/ 6187288 w 8961682"/>
                <a:gd name="connsiteY5" fmla="*/ 0 h 4590724"/>
                <a:gd name="connsiteX6" fmla="*/ 4804585 w 8961682"/>
                <a:gd name="connsiteY6" fmla="*/ 0 h 4590724"/>
                <a:gd name="connsiteX7" fmla="*/ 4645041 w 8961682"/>
                <a:gd name="connsiteY7" fmla="*/ 0 h 4590724"/>
                <a:gd name="connsiteX8" fmla="*/ 4169916 w 8961682"/>
                <a:gd name="connsiteY8" fmla="*/ 0 h 4590724"/>
                <a:gd name="connsiteX9" fmla="*/ 4010372 w 8961682"/>
                <a:gd name="connsiteY9" fmla="*/ 0 h 4590724"/>
                <a:gd name="connsiteX10" fmla="*/ 2627669 w 8961682"/>
                <a:gd name="connsiteY10" fmla="*/ 0 h 4590724"/>
                <a:gd name="connsiteX11" fmla="*/ 2477946 w 8961682"/>
                <a:gd name="connsiteY11" fmla="*/ 0 h 4590724"/>
                <a:gd name="connsiteX12" fmla="*/ 2468124 w 8961682"/>
                <a:gd name="connsiteY12" fmla="*/ 0 h 4590724"/>
                <a:gd name="connsiteX13" fmla="*/ 2318401 w 8961682"/>
                <a:gd name="connsiteY13" fmla="*/ 0 h 4590724"/>
                <a:gd name="connsiteX14" fmla="*/ 301029 w 8961682"/>
                <a:gd name="connsiteY14" fmla="*/ 0 h 4590724"/>
                <a:gd name="connsiteX15" fmla="*/ 141485 w 8961682"/>
                <a:gd name="connsiteY15" fmla="*/ 0 h 4590724"/>
                <a:gd name="connsiteX16" fmla="*/ 7860 w 8961682"/>
                <a:gd name="connsiteY16" fmla="*/ 129695 h 4590724"/>
                <a:gd name="connsiteX17" fmla="*/ 0 w 8961682"/>
                <a:gd name="connsiteY17" fmla="*/ 3453277 h 4590724"/>
                <a:gd name="connsiteX18" fmla="*/ 628 w 8961682"/>
                <a:gd name="connsiteY18" fmla="*/ 3453904 h 4590724"/>
                <a:gd name="connsiteX19" fmla="*/ 0 w 8961682"/>
                <a:gd name="connsiteY19" fmla="*/ 3719168 h 4590724"/>
                <a:gd name="connsiteX20" fmla="*/ 1219 w 8961682"/>
                <a:gd name="connsiteY20" fmla="*/ 3720387 h 4590724"/>
                <a:gd name="connsiteX21" fmla="*/ 0 w 8961682"/>
                <a:gd name="connsiteY21" fmla="*/ 4235750 h 4590724"/>
                <a:gd name="connsiteX22" fmla="*/ 628 w 8961682"/>
                <a:gd name="connsiteY22" fmla="*/ 4236377 h 4590724"/>
                <a:gd name="connsiteX23" fmla="*/ 0 w 8961682"/>
                <a:gd name="connsiteY23" fmla="*/ 4501641 h 4590724"/>
                <a:gd name="connsiteX24" fmla="*/ 89083 w 8961682"/>
                <a:gd name="connsiteY24" fmla="*/ 4590724 h 4590724"/>
                <a:gd name="connsiteX25" fmla="*/ 248628 w 8961682"/>
                <a:gd name="connsiteY25" fmla="*/ 4590724 h 4590724"/>
                <a:gd name="connsiteX26" fmla="*/ 2265999 w 8961682"/>
                <a:gd name="connsiteY26" fmla="*/ 4590724 h 4590724"/>
                <a:gd name="connsiteX27" fmla="*/ 2425544 w 8961682"/>
                <a:gd name="connsiteY27" fmla="*/ 4590724 h 4590724"/>
                <a:gd name="connsiteX28" fmla="*/ 2667251 w 8961682"/>
                <a:gd name="connsiteY28" fmla="*/ 4590724 h 4590724"/>
                <a:gd name="connsiteX29" fmla="*/ 2826795 w 8961682"/>
                <a:gd name="connsiteY29" fmla="*/ 4590724 h 4590724"/>
                <a:gd name="connsiteX30" fmla="*/ 3957970 w 8961682"/>
                <a:gd name="connsiteY30" fmla="*/ 4590724 h 4590724"/>
                <a:gd name="connsiteX31" fmla="*/ 4117515 w 8961682"/>
                <a:gd name="connsiteY31" fmla="*/ 4590724 h 4590724"/>
                <a:gd name="connsiteX32" fmla="*/ 4844167 w 8961682"/>
                <a:gd name="connsiteY32" fmla="*/ 4590724 h 4590724"/>
                <a:gd name="connsiteX33" fmla="*/ 5003712 w 8961682"/>
                <a:gd name="connsiteY33" fmla="*/ 4590724 h 4590724"/>
                <a:gd name="connsiteX34" fmla="*/ 6134886 w 8961682"/>
                <a:gd name="connsiteY34" fmla="*/ 4590724 h 4590724"/>
                <a:gd name="connsiteX35" fmla="*/ 6294431 w 8961682"/>
                <a:gd name="connsiteY35" fmla="*/ 4590724 h 4590724"/>
                <a:gd name="connsiteX36" fmla="*/ 6536138 w 8961682"/>
                <a:gd name="connsiteY36" fmla="*/ 4590724 h 4590724"/>
                <a:gd name="connsiteX37" fmla="*/ 6695682 w 8961682"/>
                <a:gd name="connsiteY37" fmla="*/ 4590724 h 4590724"/>
                <a:gd name="connsiteX38" fmla="*/ 8713054 w 8961682"/>
                <a:gd name="connsiteY38" fmla="*/ 4590724 h 4590724"/>
                <a:gd name="connsiteX39" fmla="*/ 8872599 w 8961682"/>
                <a:gd name="connsiteY39" fmla="*/ 4590724 h 4590724"/>
                <a:gd name="connsiteX40" fmla="*/ 8961682 w 8961682"/>
                <a:gd name="connsiteY40" fmla="*/ 4501641 h 4590724"/>
                <a:gd name="connsiteX41" fmla="*/ 8961682 w 8961682"/>
                <a:gd name="connsiteY41" fmla="*/ 4235750 h 4590724"/>
                <a:gd name="connsiteX42" fmla="*/ 8961682 w 8961682"/>
                <a:gd name="connsiteY42" fmla="*/ 3719168 h 4590724"/>
                <a:gd name="connsiteX43" fmla="*/ 8961682 w 8961682"/>
                <a:gd name="connsiteY43" fmla="*/ 3453277 h 4590724"/>
                <a:gd name="connsiteX44" fmla="*/ 8961682 w 8961682"/>
                <a:gd name="connsiteY44" fmla="*/ 3186357 h 4590724"/>
                <a:gd name="connsiteX45" fmla="*/ 8961682 w 8961682"/>
                <a:gd name="connsiteY45" fmla="*/ 2920466 h 4590724"/>
                <a:gd name="connsiteX46" fmla="*/ 8961682 w 8961682"/>
                <a:gd name="connsiteY46" fmla="*/ 2403884 h 4590724"/>
                <a:gd name="connsiteX47" fmla="*/ 8961682 w 8961682"/>
                <a:gd name="connsiteY47" fmla="*/ 2137993 h 4590724"/>
                <a:gd name="connsiteX48" fmla="*/ 8825438 w 8961682"/>
                <a:gd name="connsiteY48" fmla="*/ 2001748 h 4590724"/>
                <a:gd name="connsiteX49" fmla="*/ 8825438 w 8961682"/>
                <a:gd name="connsiteY49" fmla="*/ 1176749 h 4590724"/>
                <a:gd name="connsiteX50" fmla="*/ 8825438 w 8961682"/>
                <a:gd name="connsiteY50" fmla="*/ 910857 h 4590724"/>
                <a:gd name="connsiteX51" fmla="*/ 8825438 w 8961682"/>
                <a:gd name="connsiteY51" fmla="*/ 394276 h 4590724"/>
                <a:gd name="connsiteX52" fmla="*/ 8825438 w 8961682"/>
                <a:gd name="connsiteY52" fmla="*/ 128384 h 459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961682" h="4590724">
                  <a:moveTo>
                    <a:pt x="8673472" y="0"/>
                  </a:moveTo>
                  <a:lnTo>
                    <a:pt x="8513928" y="0"/>
                  </a:lnTo>
                  <a:lnTo>
                    <a:pt x="6496556" y="0"/>
                  </a:lnTo>
                  <a:lnTo>
                    <a:pt x="6346833" y="0"/>
                  </a:lnTo>
                  <a:lnTo>
                    <a:pt x="6337011" y="0"/>
                  </a:lnTo>
                  <a:lnTo>
                    <a:pt x="6187288" y="0"/>
                  </a:lnTo>
                  <a:lnTo>
                    <a:pt x="4804585" y="0"/>
                  </a:lnTo>
                  <a:lnTo>
                    <a:pt x="4645041" y="0"/>
                  </a:lnTo>
                  <a:lnTo>
                    <a:pt x="4169916" y="0"/>
                  </a:lnTo>
                  <a:lnTo>
                    <a:pt x="4010372" y="0"/>
                  </a:lnTo>
                  <a:lnTo>
                    <a:pt x="2627669" y="0"/>
                  </a:lnTo>
                  <a:lnTo>
                    <a:pt x="2477946" y="0"/>
                  </a:lnTo>
                  <a:lnTo>
                    <a:pt x="2468124" y="0"/>
                  </a:lnTo>
                  <a:lnTo>
                    <a:pt x="2318401" y="0"/>
                  </a:lnTo>
                  <a:lnTo>
                    <a:pt x="301029" y="0"/>
                  </a:lnTo>
                  <a:lnTo>
                    <a:pt x="141485" y="0"/>
                  </a:lnTo>
                  <a:lnTo>
                    <a:pt x="7860" y="129695"/>
                  </a:lnTo>
                  <a:lnTo>
                    <a:pt x="0" y="3453277"/>
                  </a:lnTo>
                  <a:lnTo>
                    <a:pt x="628" y="3453904"/>
                  </a:lnTo>
                  <a:lnTo>
                    <a:pt x="0" y="3719168"/>
                  </a:lnTo>
                  <a:lnTo>
                    <a:pt x="1219" y="3720387"/>
                  </a:lnTo>
                  <a:lnTo>
                    <a:pt x="0" y="4235750"/>
                  </a:lnTo>
                  <a:lnTo>
                    <a:pt x="628" y="4236377"/>
                  </a:lnTo>
                  <a:lnTo>
                    <a:pt x="0" y="4501641"/>
                  </a:lnTo>
                  <a:lnTo>
                    <a:pt x="89083" y="4590724"/>
                  </a:lnTo>
                  <a:lnTo>
                    <a:pt x="248628" y="4590724"/>
                  </a:lnTo>
                  <a:lnTo>
                    <a:pt x="2265999" y="4590724"/>
                  </a:lnTo>
                  <a:lnTo>
                    <a:pt x="2425544" y="4590724"/>
                  </a:lnTo>
                  <a:lnTo>
                    <a:pt x="2667251" y="4590724"/>
                  </a:lnTo>
                  <a:lnTo>
                    <a:pt x="2826795" y="4590724"/>
                  </a:lnTo>
                  <a:lnTo>
                    <a:pt x="3957970" y="4590724"/>
                  </a:lnTo>
                  <a:lnTo>
                    <a:pt x="4117515" y="4590724"/>
                  </a:lnTo>
                  <a:lnTo>
                    <a:pt x="4844167" y="4590724"/>
                  </a:lnTo>
                  <a:lnTo>
                    <a:pt x="5003712" y="4590724"/>
                  </a:lnTo>
                  <a:lnTo>
                    <a:pt x="6134886" y="4590724"/>
                  </a:lnTo>
                  <a:lnTo>
                    <a:pt x="6294431" y="4590724"/>
                  </a:lnTo>
                  <a:lnTo>
                    <a:pt x="6536138" y="4590724"/>
                  </a:lnTo>
                  <a:lnTo>
                    <a:pt x="6695682" y="4590724"/>
                  </a:lnTo>
                  <a:lnTo>
                    <a:pt x="8713054" y="4590724"/>
                  </a:lnTo>
                  <a:lnTo>
                    <a:pt x="8872599" y="4590724"/>
                  </a:lnTo>
                  <a:lnTo>
                    <a:pt x="8961682" y="4501641"/>
                  </a:lnTo>
                  <a:lnTo>
                    <a:pt x="8961682" y="4235750"/>
                  </a:lnTo>
                  <a:lnTo>
                    <a:pt x="8961682" y="3719168"/>
                  </a:lnTo>
                  <a:lnTo>
                    <a:pt x="8961682" y="3453277"/>
                  </a:lnTo>
                  <a:lnTo>
                    <a:pt x="8961682" y="3186357"/>
                  </a:lnTo>
                  <a:lnTo>
                    <a:pt x="8961682" y="2920466"/>
                  </a:lnTo>
                  <a:lnTo>
                    <a:pt x="8961682" y="2403884"/>
                  </a:lnTo>
                  <a:lnTo>
                    <a:pt x="8961682" y="2137993"/>
                  </a:lnTo>
                  <a:lnTo>
                    <a:pt x="8825438" y="2001748"/>
                  </a:lnTo>
                  <a:lnTo>
                    <a:pt x="8825438" y="1176749"/>
                  </a:lnTo>
                  <a:lnTo>
                    <a:pt x="8825438" y="910857"/>
                  </a:lnTo>
                  <a:lnTo>
                    <a:pt x="8825438" y="394276"/>
                  </a:lnTo>
                  <a:lnTo>
                    <a:pt x="8825438" y="128384"/>
                  </a:lnTo>
                  <a:close/>
                </a:path>
              </a:pathLst>
            </a:custGeom>
            <a:noFill/>
            <a:ln>
              <a:solidFill>
                <a:srgbClr val="00EEFF"/>
              </a:solidFill>
            </a:ln>
            <a:sp3d extrusionH="12700"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6DC8BE9-2CD5-B8D3-927C-D7A1ED6321CE}"/>
                </a:ext>
              </a:extLst>
            </p:cNvPr>
            <p:cNvSpPr/>
            <p:nvPr/>
          </p:nvSpPr>
          <p:spPr>
            <a:xfrm rot="16200000" flipH="1">
              <a:off x="647518" y="3170450"/>
              <a:ext cx="253525" cy="54789"/>
            </a:xfrm>
            <a:prstGeom prst="parallelogram">
              <a:avLst>
                <a:gd name="adj" fmla="val 174115"/>
              </a:avLst>
            </a:prstGeom>
            <a:solidFill>
              <a:srgbClr val="FA813E"/>
            </a:solidFill>
            <a:ln>
              <a:noFill/>
            </a:ln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60E48DC4-5188-92D9-D06C-7BA962160959}"/>
                </a:ext>
              </a:extLst>
            </p:cNvPr>
            <p:cNvSpPr/>
            <p:nvPr/>
          </p:nvSpPr>
          <p:spPr>
            <a:xfrm rot="16200000" flipH="1">
              <a:off x="647518" y="2978286"/>
              <a:ext cx="253525" cy="54789"/>
            </a:xfrm>
            <a:prstGeom prst="parallelogram">
              <a:avLst>
                <a:gd name="adj" fmla="val 174115"/>
              </a:avLst>
            </a:prstGeom>
            <a:solidFill>
              <a:srgbClr val="FA813E"/>
            </a:solidFill>
            <a:ln>
              <a:noFill/>
            </a:ln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305BE1DF-8936-A197-D8FD-DA185BA5D203}"/>
                </a:ext>
              </a:extLst>
            </p:cNvPr>
            <p:cNvSpPr/>
            <p:nvPr/>
          </p:nvSpPr>
          <p:spPr>
            <a:xfrm rot="16200000" flipH="1">
              <a:off x="647518" y="2786122"/>
              <a:ext cx="253525" cy="54789"/>
            </a:xfrm>
            <a:prstGeom prst="parallelogram">
              <a:avLst>
                <a:gd name="adj" fmla="val 174115"/>
              </a:avLst>
            </a:prstGeom>
            <a:solidFill>
              <a:srgbClr val="FA813E"/>
            </a:solidFill>
            <a:ln>
              <a:noFill/>
            </a:ln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8D94E9D8-CE6E-CC5B-FBF2-052F5BD26B5D}"/>
                </a:ext>
              </a:extLst>
            </p:cNvPr>
            <p:cNvSpPr/>
            <p:nvPr/>
          </p:nvSpPr>
          <p:spPr>
            <a:xfrm rot="16200000" flipH="1">
              <a:off x="647518" y="2593958"/>
              <a:ext cx="253525" cy="54789"/>
            </a:xfrm>
            <a:prstGeom prst="parallelogram">
              <a:avLst>
                <a:gd name="adj" fmla="val 174115"/>
              </a:avLst>
            </a:prstGeom>
            <a:solidFill>
              <a:srgbClr val="FA813E"/>
            </a:solidFill>
            <a:ln>
              <a:noFill/>
            </a:ln>
            <a:sp3d extrusionH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E3660C7-9625-C7AF-6ABA-6E846B8B6A24}"/>
              </a:ext>
            </a:extLst>
          </p:cNvPr>
          <p:cNvGrpSpPr/>
          <p:nvPr/>
        </p:nvGrpSpPr>
        <p:grpSpPr>
          <a:xfrm>
            <a:off x="1017892" y="1468993"/>
            <a:ext cx="6285192" cy="5804113"/>
            <a:chOff x="1016059" y="1468993"/>
            <a:chExt cx="6285192" cy="5804113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23418F0-FA82-799A-071D-9D9102DDCFD6}"/>
                </a:ext>
              </a:extLst>
            </p:cNvPr>
            <p:cNvGrpSpPr/>
            <p:nvPr/>
          </p:nvGrpSpPr>
          <p:grpSpPr>
            <a:xfrm>
              <a:off x="3934337" y="3174169"/>
              <a:ext cx="707280" cy="660892"/>
              <a:chOff x="6623880" y="3325924"/>
              <a:chExt cx="392228" cy="331460"/>
            </a:xfrm>
          </p:grpSpPr>
          <p:sp>
            <p:nvSpPr>
              <p:cNvPr id="32" name="菱形 31">
                <a:extLst>
                  <a:ext uri="{FF2B5EF4-FFF2-40B4-BE49-F238E27FC236}">
                    <a16:creationId xmlns:a16="http://schemas.microsoft.com/office/drawing/2014/main" id="{AB916F04-A3DF-C4EB-9CC3-DAD0135683A1}"/>
                  </a:ext>
                </a:extLst>
              </p:cNvPr>
              <p:cNvSpPr/>
              <p:nvPr/>
            </p:nvSpPr>
            <p:spPr>
              <a:xfrm>
                <a:off x="6623880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 panose="02000500000000000000" charset="-122"/>
                  <a:ea typeface="方正兰亭黑简体" panose="02000500000000000000" charset="-122"/>
                  <a:cs typeface="+mn-cs"/>
                </a:endParaRPr>
              </a:p>
            </p:txBody>
          </p:sp>
          <p:sp>
            <p:nvSpPr>
              <p:cNvPr id="33" name="菱形 32">
                <a:extLst>
                  <a:ext uri="{FF2B5EF4-FFF2-40B4-BE49-F238E27FC236}">
                    <a16:creationId xmlns:a16="http://schemas.microsoft.com/office/drawing/2014/main" id="{8DB1E27A-0730-2742-05C5-1A6905451B66}"/>
                  </a:ext>
                </a:extLst>
              </p:cNvPr>
              <p:cNvSpPr/>
              <p:nvPr/>
            </p:nvSpPr>
            <p:spPr>
              <a:xfrm>
                <a:off x="6684648" y="3325924"/>
                <a:ext cx="331460" cy="331460"/>
              </a:xfrm>
              <a:prstGeom prst="diamond">
                <a:avLst/>
              </a:prstGeom>
              <a:gradFill flip="none" rotWithShape="1">
                <a:gsLst>
                  <a:gs pos="59000">
                    <a:schemeClr val="accent2">
                      <a:alpha val="0"/>
                    </a:schemeClr>
                  </a:gs>
                  <a:gs pos="95000">
                    <a:schemeClr val="accent2">
                      <a:alpha val="3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黑简体" panose="02000500000000000000" charset="-122"/>
                  <a:ea typeface="方正兰亭黑简体" panose="02000500000000000000" charset="-122"/>
                  <a:cs typeface="+mn-cs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F283A24-3ED1-F9C7-7FAF-38D63B2878BB}"/>
                </a:ext>
              </a:extLst>
            </p:cNvPr>
            <p:cNvGrpSpPr/>
            <p:nvPr/>
          </p:nvGrpSpPr>
          <p:grpSpPr>
            <a:xfrm>
              <a:off x="1016059" y="1468993"/>
              <a:ext cx="6285192" cy="5804113"/>
              <a:chOff x="1090591" y="1542898"/>
              <a:chExt cx="6285192" cy="5804113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82A579A-5807-8C07-EA82-81B7EC26A2F9}"/>
                  </a:ext>
                </a:extLst>
              </p:cNvPr>
              <p:cNvSpPr/>
              <p:nvPr/>
            </p:nvSpPr>
            <p:spPr>
              <a:xfrm>
                <a:off x="3379733" y="1671073"/>
                <a:ext cx="422497" cy="336587"/>
              </a:xfrm>
              <a:prstGeom prst="rect">
                <a:avLst/>
              </a:prstGeom>
              <a:solidFill>
                <a:srgbClr val="00B0F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 kern="100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A3FCB06B-3BC6-BF79-9C34-DA2583D281A5}"/>
                  </a:ext>
                </a:extLst>
              </p:cNvPr>
              <p:cNvGrpSpPr/>
              <p:nvPr/>
            </p:nvGrpSpPr>
            <p:grpSpPr>
              <a:xfrm>
                <a:off x="1090591" y="1542898"/>
                <a:ext cx="6285192" cy="5804113"/>
                <a:chOff x="1090591" y="1542898"/>
                <a:chExt cx="6285192" cy="5804113"/>
              </a:xfrm>
            </p:grpSpPr>
            <p:cxnSp>
              <p:nvCxnSpPr>
                <p:cNvPr id="74" name="直接箭头连接符 73">
                  <a:extLst>
                    <a:ext uri="{FF2B5EF4-FFF2-40B4-BE49-F238E27FC236}">
                      <a16:creationId xmlns:a16="http://schemas.microsoft.com/office/drawing/2014/main" id="{1B763923-EBCB-406B-5570-038C9DFA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27518" y="1848921"/>
                  <a:ext cx="607742" cy="1"/>
                </a:xfrm>
                <a:prstGeom prst="straightConnector1">
                  <a:avLst/>
                </a:prstGeom>
                <a:ln w="5715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A3E9DE95-51E3-1C40-B63A-F61B77EEBF6B}"/>
                    </a:ext>
                  </a:extLst>
                </p:cNvPr>
                <p:cNvGrpSpPr/>
                <p:nvPr/>
              </p:nvGrpSpPr>
              <p:grpSpPr>
                <a:xfrm>
                  <a:off x="1090591" y="1542898"/>
                  <a:ext cx="6285192" cy="5804113"/>
                  <a:chOff x="1105554" y="1530943"/>
                  <a:chExt cx="6285192" cy="5804113"/>
                </a:xfrm>
              </p:grpSpPr>
              <p:pic>
                <p:nvPicPr>
                  <p:cNvPr id="37" name="图片 36" descr="图形用户界面, 网站&#10;&#10;描述已自动生成">
                    <a:extLst>
                      <a:ext uri="{FF2B5EF4-FFF2-40B4-BE49-F238E27FC236}">
                        <a16:creationId xmlns:a16="http://schemas.microsoft.com/office/drawing/2014/main" id="{B66B8EE0-01A4-A63C-EC99-C6D78C0BA0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708" t="9301" r="16651"/>
                  <a:stretch/>
                </p:blipFill>
                <p:spPr>
                  <a:xfrm>
                    <a:off x="4705984" y="2791535"/>
                    <a:ext cx="1868621" cy="1691827"/>
                  </a:xfrm>
                  <a:prstGeom prst="rect">
                    <a:avLst/>
                  </a:prstGeom>
                </p:spPr>
              </p:pic>
              <p:grpSp>
                <p:nvGrpSpPr>
                  <p:cNvPr id="3" name="组合 2">
                    <a:extLst>
                      <a:ext uri="{FF2B5EF4-FFF2-40B4-BE49-F238E27FC236}">
                        <a16:creationId xmlns:a16="http://schemas.microsoft.com/office/drawing/2014/main" id="{5EF95536-BC78-A3E1-D847-029CCDC73DB5}"/>
                      </a:ext>
                    </a:extLst>
                  </p:cNvPr>
                  <p:cNvGrpSpPr/>
                  <p:nvPr/>
                </p:nvGrpSpPr>
                <p:grpSpPr>
                  <a:xfrm>
                    <a:off x="1206502" y="4241021"/>
                    <a:ext cx="2533176" cy="1230430"/>
                    <a:chOff x="1716947" y="1939341"/>
                    <a:chExt cx="8754722" cy="4333840"/>
                  </a:xfrm>
                </p:grpSpPr>
                <p:sp>
                  <p:nvSpPr>
                    <p:cNvPr id="4" name="椭圆 3">
                      <a:extLst>
                        <a:ext uri="{FF2B5EF4-FFF2-40B4-BE49-F238E27FC236}">
                          <a16:creationId xmlns:a16="http://schemas.microsoft.com/office/drawing/2014/main" id="{B8586E15-7B30-E137-8684-5F394762C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6947" y="2869740"/>
                      <a:ext cx="8754722" cy="335864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56000"/>
                          </a:srgbClr>
                        </a:gs>
                        <a:gs pos="2500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/>
                      </a:solidFill>
                      <a:prstDash val="dash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6" name="椭圆 5">
                      <a:extLst>
                        <a:ext uri="{FF2B5EF4-FFF2-40B4-BE49-F238E27FC236}">
                          <a16:creationId xmlns:a16="http://schemas.microsoft.com/office/drawing/2014/main" id="{DBAF3CC2-6972-CD6D-7A40-005C53F79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0078" y="3350488"/>
                      <a:ext cx="6248460" cy="2397143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62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7" name="旁门左道出品">
                      <a:extLst>
                        <a:ext uri="{FF2B5EF4-FFF2-40B4-BE49-F238E27FC236}">
                          <a16:creationId xmlns:a16="http://schemas.microsoft.com/office/drawing/2014/main" id="{0AE833E0-1898-08C6-B231-8C499BDDDE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28835" y="3756667"/>
                      <a:ext cx="4130946" cy="1584786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66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>
                          <a:alpha val="1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8" name="椭圆 7">
                      <a:extLst>
                        <a:ext uri="{FF2B5EF4-FFF2-40B4-BE49-F238E27FC236}">
                          <a16:creationId xmlns:a16="http://schemas.microsoft.com/office/drawing/2014/main" id="{AA9C209E-C5B2-E66A-8BA8-47ED73162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4014" y="4172982"/>
                      <a:ext cx="1960586" cy="7521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70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>
                          <a:alpha val="2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9" name="任意多边形 16">
                      <a:extLst>
                        <a:ext uri="{FF2B5EF4-FFF2-40B4-BE49-F238E27FC236}">
                          <a16:creationId xmlns:a16="http://schemas.microsoft.com/office/drawing/2014/main" id="{F303A5F8-5C49-5F8B-ECC8-DB153F19A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25085" y="2086525"/>
                      <a:ext cx="3924822" cy="2467144"/>
                    </a:xfrm>
                    <a:custGeom>
                      <a:avLst/>
                      <a:gdLst>
                        <a:gd name="connsiteX0" fmla="*/ 851877 w 1987061"/>
                        <a:gd name="connsiteY0" fmla="*/ 0 h 1249067"/>
                        <a:gd name="connsiteX1" fmla="*/ 1230995 w 1987061"/>
                        <a:gd name="connsiteY1" fmla="*/ 201575 h 1249067"/>
                        <a:gd name="connsiteX2" fmla="*/ 1261391 w 1987061"/>
                        <a:gd name="connsiteY2" fmla="*/ 257577 h 1249067"/>
                        <a:gd name="connsiteX3" fmla="*/ 1271953 w 1987061"/>
                        <a:gd name="connsiteY3" fmla="*/ 256512 h 1249067"/>
                        <a:gd name="connsiteX4" fmla="*/ 1601409 w 1987061"/>
                        <a:gd name="connsiteY4" fmla="*/ 474890 h 1249067"/>
                        <a:gd name="connsiteX5" fmla="*/ 1620041 w 1987061"/>
                        <a:gd name="connsiteY5" fmla="*/ 534913 h 1249067"/>
                        <a:gd name="connsiteX6" fmla="*/ 1629507 w 1987061"/>
                        <a:gd name="connsiteY6" fmla="*/ 533959 h 1249067"/>
                        <a:gd name="connsiteX7" fmla="*/ 1987061 w 1987061"/>
                        <a:gd name="connsiteY7" fmla="*/ 891513 h 1249067"/>
                        <a:gd name="connsiteX8" fmla="*/ 1629507 w 1987061"/>
                        <a:gd name="connsiteY8" fmla="*/ 1249067 h 1249067"/>
                        <a:gd name="connsiteX9" fmla="*/ 1609968 w 1987061"/>
                        <a:gd name="connsiteY9" fmla="*/ 1247097 h 1249067"/>
                        <a:gd name="connsiteX10" fmla="*/ 1590430 w 1987061"/>
                        <a:gd name="connsiteY10" fmla="*/ 1249067 h 1249067"/>
                        <a:gd name="connsiteX11" fmla="*/ 422030 w 1987061"/>
                        <a:gd name="connsiteY11" fmla="*/ 1249066 h 1249067"/>
                        <a:gd name="connsiteX12" fmla="*/ 370842 w 1987061"/>
                        <a:gd name="connsiteY12" fmla="*/ 1244550 h 1249067"/>
                        <a:gd name="connsiteX13" fmla="*/ 331934 w 1987061"/>
                        <a:gd name="connsiteY13" fmla="*/ 1234040 h 1249067"/>
                        <a:gd name="connsiteX14" fmla="*/ 322157 w 1987061"/>
                        <a:gd name="connsiteY14" fmla="*/ 1233054 h 1249067"/>
                        <a:gd name="connsiteX15" fmla="*/ 0 w 1987061"/>
                        <a:gd name="connsiteY15" fmla="*/ 837781 h 1249067"/>
                        <a:gd name="connsiteX16" fmla="*/ 322157 w 1987061"/>
                        <a:gd name="connsiteY16" fmla="*/ 442508 h 1249067"/>
                        <a:gd name="connsiteX17" fmla="*/ 396918 w 1987061"/>
                        <a:gd name="connsiteY17" fmla="*/ 434971 h 1249067"/>
                        <a:gd name="connsiteX18" fmla="*/ 403966 w 1987061"/>
                        <a:gd name="connsiteY18" fmla="*/ 365058 h 1249067"/>
                        <a:gd name="connsiteX19" fmla="*/ 851877 w 1987061"/>
                        <a:gd name="connsiteY19" fmla="*/ 0 h 1249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987061" h="1249067">
                          <a:moveTo>
                            <a:pt x="851877" y="0"/>
                          </a:moveTo>
                          <a:cubicBezTo>
                            <a:pt x="1009693" y="0"/>
                            <a:pt x="1148832" y="79959"/>
                            <a:pt x="1230995" y="201575"/>
                          </a:cubicBezTo>
                          <a:lnTo>
                            <a:pt x="1261391" y="257577"/>
                          </a:lnTo>
                          <a:lnTo>
                            <a:pt x="1271953" y="256512"/>
                          </a:lnTo>
                          <a:cubicBezTo>
                            <a:pt x="1420057" y="256512"/>
                            <a:pt x="1547129" y="346558"/>
                            <a:pt x="1601409" y="474890"/>
                          </a:cubicBezTo>
                          <a:lnTo>
                            <a:pt x="1620041" y="534913"/>
                          </a:lnTo>
                          <a:lnTo>
                            <a:pt x="1629507" y="533959"/>
                          </a:lnTo>
                          <a:cubicBezTo>
                            <a:pt x="1826979" y="533959"/>
                            <a:pt x="1987061" y="694041"/>
                            <a:pt x="1987061" y="891513"/>
                          </a:cubicBezTo>
                          <a:cubicBezTo>
                            <a:pt x="1987061" y="1088985"/>
                            <a:pt x="1826979" y="1249067"/>
                            <a:pt x="1629507" y="1249067"/>
                          </a:cubicBezTo>
                          <a:lnTo>
                            <a:pt x="1609968" y="1247097"/>
                          </a:lnTo>
                          <a:lnTo>
                            <a:pt x="1590430" y="1249067"/>
                          </a:lnTo>
                          <a:lnTo>
                            <a:pt x="422030" y="1249066"/>
                          </a:lnTo>
                          <a:cubicBezTo>
                            <a:pt x="404562" y="1249066"/>
                            <a:pt x="387457" y="1247517"/>
                            <a:pt x="370842" y="1244550"/>
                          </a:cubicBezTo>
                          <a:lnTo>
                            <a:pt x="331934" y="1234040"/>
                          </a:lnTo>
                          <a:lnTo>
                            <a:pt x="322157" y="1233054"/>
                          </a:lnTo>
                          <a:cubicBezTo>
                            <a:pt x="138303" y="1195432"/>
                            <a:pt x="0" y="1032757"/>
                            <a:pt x="0" y="837781"/>
                          </a:cubicBezTo>
                          <a:cubicBezTo>
                            <a:pt x="0" y="642805"/>
                            <a:pt x="138303" y="480130"/>
                            <a:pt x="322157" y="442508"/>
                          </a:cubicBezTo>
                          <a:lnTo>
                            <a:pt x="396918" y="434971"/>
                          </a:lnTo>
                          <a:lnTo>
                            <a:pt x="403966" y="365058"/>
                          </a:lnTo>
                          <a:cubicBezTo>
                            <a:pt x="446598" y="156720"/>
                            <a:pt x="630935" y="0"/>
                            <a:pt x="851877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rgbClr val="0C6AFF"/>
                        </a:gs>
                        <a:gs pos="0">
                          <a:srgbClr val="8FFFFF"/>
                        </a:gs>
                      </a:gsLst>
                      <a:lin ang="2700000" scaled="1"/>
                      <a:tileRect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900000" lon="2400000" rev="0"/>
                      </a:camera>
                      <a:lightRig rig="contrasting" dir="t">
                        <a:rot lat="0" lon="0" rev="0"/>
                      </a:lightRig>
                    </a:scene3d>
                    <a:sp3d extrusionH="412750">
                      <a:extrusionClr>
                        <a:srgbClr val="4472C4"/>
                      </a:extrusionClr>
                    </a:sp3d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grpSp>
                  <p:nvGrpSpPr>
                    <p:cNvPr id="10" name="组合 9">
                      <a:extLst>
                        <a:ext uri="{FF2B5EF4-FFF2-40B4-BE49-F238E27FC236}">
                          <a16:creationId xmlns:a16="http://schemas.microsoft.com/office/drawing/2014/main" id="{629B304D-DC81-69C0-3CA4-6AD1CBBF3E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66989" y="1939341"/>
                      <a:ext cx="296444" cy="1751801"/>
                      <a:chOff x="2459774" y="4767569"/>
                      <a:chExt cx="207226" cy="1224578"/>
                    </a:xfrm>
                  </p:grpSpPr>
                  <p:cxnSp>
                    <p:nvCxnSpPr>
                      <p:cNvPr id="17" name="直接连接符 16">
                        <a:extLst>
                          <a:ext uri="{FF2B5EF4-FFF2-40B4-BE49-F238E27FC236}">
                            <a16:creationId xmlns:a16="http://schemas.microsoft.com/office/drawing/2014/main" id="{A21B9135-26FA-AC67-EFCF-DE64DCA6AD5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568705" y="4987910"/>
                        <a:ext cx="0" cy="100423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  <p:grpSp>
                    <p:nvGrpSpPr>
                      <p:cNvPr id="18" name="组合 17">
                        <a:extLst>
                          <a:ext uri="{FF2B5EF4-FFF2-40B4-BE49-F238E27FC236}">
                            <a16:creationId xmlns:a16="http://schemas.microsoft.com/office/drawing/2014/main" id="{672B3722-0E9B-D8DB-69E5-FE5396F44A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59774" y="4767569"/>
                        <a:ext cx="207226" cy="207218"/>
                        <a:chOff x="10371213" y="3975978"/>
                        <a:chExt cx="222393" cy="222384"/>
                      </a:xfrm>
                    </p:grpSpPr>
                    <p:sp>
                      <p:nvSpPr>
                        <p:cNvPr id="19" name="椭圆 18">
                          <a:extLst>
                            <a:ext uri="{FF2B5EF4-FFF2-40B4-BE49-F238E27FC236}">
                              <a16:creationId xmlns:a16="http://schemas.microsoft.com/office/drawing/2014/main" id="{095196B5-C573-1B56-7A95-1DF4248D78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0371213" y="3975978"/>
                          <a:ext cx="222393" cy="222384"/>
                        </a:xfrm>
                        <a:prstGeom prst="ellipse">
                          <a:avLst/>
                        </a:prstGeom>
                        <a:noFill/>
                        <a:ln w="19050" cap="flat" cmpd="sng" algn="ctr">
                          <a:solidFill>
                            <a:srgbClr val="4472C4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等线"/>
                            <a:ea typeface="OPPOSans R" panose="00020600040101010101" pitchFamily="18" charset="-122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0" name="旁门左道出品">
                          <a:extLst>
                            <a:ext uri="{FF2B5EF4-FFF2-40B4-BE49-F238E27FC236}">
                              <a16:creationId xmlns:a16="http://schemas.microsoft.com/office/drawing/2014/main" id="{746B56D1-E2A9-9939-6703-3855D45046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0424795" y="4029558"/>
                          <a:ext cx="115228" cy="115224"/>
                        </a:xfrm>
                        <a:prstGeom prst="ellipse">
                          <a:avLst/>
                        </a:prstGeom>
                        <a:solidFill>
                          <a:srgbClr val="4472C4"/>
                        </a:solidFill>
                        <a:ln w="6350" cap="flat" cmpd="sng" algn="ctr">
                          <a:solidFill>
                            <a:srgbClr val="4472C4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等线"/>
                            <a:ea typeface="OPPOSans R" panose="00020600040101010101" pitchFamily="18" charset="-122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1" name="组合 10">
                      <a:extLst>
                        <a:ext uri="{FF2B5EF4-FFF2-40B4-BE49-F238E27FC236}">
                          <a16:creationId xmlns:a16="http://schemas.microsoft.com/office/drawing/2014/main" id="{049E8CA5-AE07-DE2E-72AE-8F7E2EBB46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677" y="2815242"/>
                      <a:ext cx="178456" cy="3457939"/>
                      <a:chOff x="8395399" y="3802649"/>
                      <a:chExt cx="124748" cy="2417236"/>
                    </a:xfrm>
                  </p:grpSpPr>
                  <p:sp>
                    <p:nvSpPr>
                      <p:cNvPr id="15" name="椭圆 14">
                        <a:extLst>
                          <a:ext uri="{FF2B5EF4-FFF2-40B4-BE49-F238E27FC236}">
                            <a16:creationId xmlns:a16="http://schemas.microsoft.com/office/drawing/2014/main" id="{8AF24EDE-30BD-57B3-0F3E-F39F3AA18C88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8395399" y="3802649"/>
                        <a:ext cx="124748" cy="124744"/>
                      </a:xfrm>
                      <a:prstGeom prst="ellipse">
                        <a:avLst/>
                      </a:prstGeom>
                      <a:noFill/>
                      <a:ln w="15875" cap="flat" cmpd="sng" algn="ctr">
                        <a:solidFill>
                          <a:srgbClr val="4472C4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/>
                          <a:ea typeface="OPPOSans R" panose="00020600040101010101" pitchFamily="18" charset="-122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6" name="旁门左道出品">
                        <a:extLst>
                          <a:ext uri="{FF2B5EF4-FFF2-40B4-BE49-F238E27FC236}">
                            <a16:creationId xmlns:a16="http://schemas.microsoft.com/office/drawing/2014/main" id="{FEEF70FA-D9E7-D42F-A950-61B640B9C19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457773" y="3939015"/>
                        <a:ext cx="0" cy="2280870"/>
                      </a:xfrm>
                      <a:prstGeom prst="line">
                        <a:avLst/>
                      </a:prstGeom>
                      <a:noFill/>
                      <a:ln w="15875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</p:grpSp>
                <p:grpSp>
                  <p:nvGrpSpPr>
                    <p:cNvPr id="12" name="组合 11">
                      <a:extLst>
                        <a:ext uri="{FF2B5EF4-FFF2-40B4-BE49-F238E27FC236}">
                          <a16:creationId xmlns:a16="http://schemas.microsoft.com/office/drawing/2014/main" id="{76748C10-F5CF-EC4B-FE30-656DD48C92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54718" y="3926876"/>
                      <a:ext cx="178456" cy="2081735"/>
                      <a:chOff x="8395399" y="3802649"/>
                      <a:chExt cx="124748" cy="1455215"/>
                    </a:xfrm>
                  </p:grpSpPr>
                  <p:sp>
                    <p:nvSpPr>
                      <p:cNvPr id="13" name="椭圆 12">
                        <a:extLst>
                          <a:ext uri="{FF2B5EF4-FFF2-40B4-BE49-F238E27FC236}">
                            <a16:creationId xmlns:a16="http://schemas.microsoft.com/office/drawing/2014/main" id="{B042AA39-8114-12B6-8C54-6368492329FB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8395399" y="3802649"/>
                        <a:ext cx="124748" cy="124744"/>
                      </a:xfrm>
                      <a:prstGeom prst="ellipse">
                        <a:avLst/>
                      </a:prstGeom>
                      <a:noFill/>
                      <a:ln w="19050" cap="flat" cmpd="sng" algn="ctr">
                        <a:solidFill>
                          <a:srgbClr val="4472C4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/>
                          <a:ea typeface="OPPOSans R" panose="00020600040101010101" pitchFamily="18" charset="-122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4" name="旁门左道出品">
                        <a:extLst>
                          <a:ext uri="{FF2B5EF4-FFF2-40B4-BE49-F238E27FC236}">
                            <a16:creationId xmlns:a16="http://schemas.microsoft.com/office/drawing/2014/main" id="{C38FA1EF-06D4-4C27-574C-95EDD19776A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457773" y="3939015"/>
                        <a:ext cx="0" cy="1318849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</p:grpSp>
              </p:grpSp>
              <p:sp>
                <p:nvSpPr>
                  <p:cNvPr id="21" name="矩形: 圆角 20">
                    <a:extLst>
                      <a:ext uri="{FF2B5EF4-FFF2-40B4-BE49-F238E27FC236}">
                        <a16:creationId xmlns:a16="http://schemas.microsoft.com/office/drawing/2014/main" id="{D12DB5CE-A96D-832A-69BB-25E14607281F}"/>
                      </a:ext>
                    </a:extLst>
                  </p:cNvPr>
                  <p:cNvSpPr/>
                  <p:nvPr/>
                </p:nvSpPr>
                <p:spPr>
                  <a:xfrm>
                    <a:off x="1465678" y="5758865"/>
                    <a:ext cx="1666655" cy="426751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FFFF"/>
                      </a:gs>
                      <a:gs pos="80000">
                        <a:srgbClr val="016DFF">
                          <a:alpha val="0"/>
                        </a:srgbClr>
                      </a:gs>
                      <a:gs pos="36000">
                        <a:srgbClr val="016DFF">
                          <a:alpha val="21000"/>
                        </a:srgbClr>
                      </a:gs>
                    </a:gsLst>
                    <a:lin ang="81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016DFF">
                            <a:alpha val="0"/>
                          </a:srgbClr>
                        </a:gs>
                        <a:gs pos="100000">
                          <a:srgbClr val="00FFFF"/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  <a:scene3d>
                    <a:camera prst="perspectiveRight"/>
                    <a:lightRig rig="threePt" dir="t"/>
                  </a:scene3d>
                  <a:sp3d extrusionH="88900"/>
                </p:spPr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sz="160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云侧</a:t>
                    </a:r>
                  </a:p>
                </p:txBody>
              </p:sp>
              <p:grpSp>
                <p:nvGrpSpPr>
                  <p:cNvPr id="69" name="组合 68">
                    <a:extLst>
                      <a:ext uri="{FF2B5EF4-FFF2-40B4-BE49-F238E27FC236}">
                        <a16:creationId xmlns:a16="http://schemas.microsoft.com/office/drawing/2014/main" id="{CE2692E5-682C-C762-4E45-BB2C8BADF107}"/>
                      </a:ext>
                    </a:extLst>
                  </p:cNvPr>
                  <p:cNvGrpSpPr/>
                  <p:nvPr/>
                </p:nvGrpSpPr>
                <p:grpSpPr>
                  <a:xfrm>
                    <a:off x="1105554" y="1635547"/>
                    <a:ext cx="1666655" cy="426751"/>
                    <a:chOff x="1528051" y="1636965"/>
                    <a:chExt cx="1666655" cy="426751"/>
                  </a:xfrm>
                </p:grpSpPr>
                <p:sp>
                  <p:nvSpPr>
                    <p:cNvPr id="57" name="矩形: 圆角 56">
                      <a:extLst>
                        <a:ext uri="{FF2B5EF4-FFF2-40B4-BE49-F238E27FC236}">
                          <a16:creationId xmlns:a16="http://schemas.microsoft.com/office/drawing/2014/main" id="{49995B87-0120-444A-78DF-6E5A8AD13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8051" y="1636965"/>
                      <a:ext cx="1666655" cy="426751"/>
                    </a:xfrm>
                    <a:prstGeom prst="roundRect">
                      <a:avLst>
                        <a:gd name="adj" fmla="val 50000"/>
                      </a:avLst>
                    </a:prstGeom>
                    <a:gradFill flip="none" rotWithShape="1">
                      <a:gsLst>
                        <a:gs pos="0">
                          <a:srgbClr val="00FFFF"/>
                        </a:gs>
                        <a:gs pos="80000">
                          <a:srgbClr val="016DFF">
                            <a:alpha val="0"/>
                          </a:srgbClr>
                        </a:gs>
                        <a:gs pos="36000">
                          <a:srgbClr val="016DFF">
                            <a:alpha val="21000"/>
                          </a:srgbClr>
                        </a:gs>
                      </a:gsLst>
                      <a:lin ang="8100000" scaled="1"/>
                      <a:tileRect/>
                    </a:gradFill>
                    <a:ln w="12700" cap="flat" cmpd="sng" algn="ctr">
                      <a:gradFill>
                        <a:gsLst>
                          <a:gs pos="0">
                            <a:srgbClr val="016DFF">
                              <a:alpha val="0"/>
                            </a:srgbClr>
                          </a:gs>
                          <a:gs pos="100000">
                            <a:srgbClr val="00FFFF"/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  <a:scene3d>
                      <a:camera prst="perspectiveRight"/>
                      <a:lightRig rig="threePt" dir="t"/>
                    </a:scene3d>
                    <a:sp3d extrusionH="88900"/>
                  </p:spPr>
                  <p:txBody>
                    <a:bodyPr wrap="none"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 Bold"/>
                        <a:ea typeface="等线 Light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6" name="文本框 55">
                      <a:extLst>
                        <a:ext uri="{FF2B5EF4-FFF2-40B4-BE49-F238E27FC236}">
                          <a16:creationId xmlns:a16="http://schemas.microsoft.com/office/drawing/2014/main" id="{9232B955-795C-70E2-08D6-21FB41C43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48918" y="1709921"/>
                      <a:ext cx="90499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微软雅黑"/>
                          <a:cs typeface="Times New Roman" panose="02020603050405020304" pitchFamily="18" charset="0"/>
                        </a:rPr>
                        <a:t>pipeline</a:t>
                      </a:r>
                      <a:endParaRPr lang="zh-CN" altLang="en-US" sz="160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58" name="流程图: 接点 57">
                    <a:extLst>
                      <a:ext uri="{FF2B5EF4-FFF2-40B4-BE49-F238E27FC236}">
                        <a16:creationId xmlns:a16="http://schemas.microsoft.com/office/drawing/2014/main" id="{3FAE6C20-7563-1BC4-F8AC-425C671DD2E7}"/>
                      </a:ext>
                    </a:extLst>
                  </p:cNvPr>
                  <p:cNvSpPr/>
                  <p:nvPr/>
                </p:nvSpPr>
                <p:spPr>
                  <a:xfrm rot="1087914">
                    <a:off x="3647918" y="1800669"/>
                    <a:ext cx="2930117" cy="1964293"/>
                  </a:xfrm>
                  <a:prstGeom prst="flowChartConnector">
                    <a:avLst/>
                  </a:prstGeom>
                  <a:noFill/>
                  <a:ln w="57150">
                    <a:gradFill>
                      <a:gsLst>
                        <a:gs pos="0">
                          <a:srgbClr val="00B0F0"/>
                        </a:gs>
                        <a:gs pos="25000">
                          <a:schemeClr val="accent1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A6F15ED3-DFBA-5DD4-21B8-3B4481FD389C}"/>
                      </a:ext>
                    </a:extLst>
                  </p:cNvPr>
                  <p:cNvSpPr txBox="1"/>
                  <p:nvPr/>
                </p:nvSpPr>
                <p:spPr>
                  <a:xfrm rot="1877254">
                    <a:off x="5373424" y="1678136"/>
                    <a:ext cx="974443" cy="246221"/>
                  </a:xfrm>
                  <a:prstGeom prst="rect">
                    <a:avLst/>
                  </a:prstGeom>
                  <a:solidFill>
                    <a:srgbClr val="00B0F0">
                      <a:alpha val="69804"/>
                    </a:srgb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sz="1600" b="1" dirty="0" err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Websocket</a:t>
                    </a:r>
                    <a:endParaRPr lang="zh-CN" altLang="en-US" sz="1600" b="1" dirty="0">
                      <a:solidFill>
                        <a:srgbClr val="FFFFFF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C754AC21-253F-F3D3-D8A4-BED3D0978C03}"/>
                      </a:ext>
                    </a:extLst>
                  </p:cNvPr>
                  <p:cNvSpPr txBox="1"/>
                  <p:nvPr/>
                </p:nvSpPr>
                <p:spPr>
                  <a:xfrm rot="2048744">
                    <a:off x="5210088" y="2101409"/>
                    <a:ext cx="715975" cy="276999"/>
                  </a:xfrm>
                  <a:prstGeom prst="rect">
                    <a:avLst/>
                  </a:prstGeom>
                  <a:solidFill>
                    <a:srgbClr val="00B0F0">
                      <a:alpha val="69804"/>
                    </a:srgb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dirty="0"/>
                      <a:t>触发</a:t>
                    </a:r>
                  </a:p>
                </p:txBody>
              </p:sp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F03BD69F-B731-D365-B76F-7EB06D4CAD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60875" y="1704302"/>
                    <a:ext cx="318728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sz="160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SR</a:t>
                    </a:r>
                    <a:endParaRPr lang="zh-CN" altLang="en-US" sz="1600" b="1" dirty="0">
                      <a:solidFill>
                        <a:srgbClr val="FFFFFF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Freeform 237+">
                    <a:extLst>
                      <a:ext uri="{FF2B5EF4-FFF2-40B4-BE49-F238E27FC236}">
                        <a16:creationId xmlns:a16="http://schemas.microsoft.com/office/drawing/2014/main" id="{1A22B67E-8B84-68F3-36AE-01E544ACE672}"/>
                      </a:ext>
                    </a:extLst>
                  </p:cNvPr>
                  <p:cNvSpPr/>
                  <p:nvPr/>
                </p:nvSpPr>
                <p:spPr>
                  <a:xfrm rot="9934146" flipH="1" flipV="1">
                    <a:off x="2741267" y="4555759"/>
                    <a:ext cx="2851929" cy="227792"/>
                  </a:xfrm>
                  <a:custGeom>
                    <a:avLst/>
                    <a:gdLst>
                      <a:gd name="connsiteX0" fmla="*/ 0 w 5824609"/>
                      <a:gd name="connsiteY0" fmla="*/ 103133 h 167920"/>
                      <a:gd name="connsiteX1" fmla="*/ 3087471 w 5824609"/>
                      <a:gd name="connsiteY1" fmla="*/ 103133 h 167920"/>
                      <a:gd name="connsiteX2" fmla="*/ 3087471 w 5824609"/>
                      <a:gd name="connsiteY2" fmla="*/ 167920 h 167920"/>
                      <a:gd name="connsiteX3" fmla="*/ 0 w 5824609"/>
                      <a:gd name="connsiteY3" fmla="*/ 167920 h 167920"/>
                      <a:gd name="connsiteX4" fmla="*/ 5656690 w 5824609"/>
                      <a:gd name="connsiteY4" fmla="*/ 0 h 167920"/>
                      <a:gd name="connsiteX5" fmla="*/ 5824609 w 5824609"/>
                      <a:gd name="connsiteY5" fmla="*/ 167920 h 167920"/>
                      <a:gd name="connsiteX6" fmla="*/ 4399314 w 5824609"/>
                      <a:gd name="connsiteY6" fmla="*/ 167920 h 167920"/>
                      <a:gd name="connsiteX7" fmla="*/ 4399314 w 5824609"/>
                      <a:gd name="connsiteY7" fmla="*/ 103133 h 167920"/>
                      <a:gd name="connsiteX8" fmla="*/ 5656690 w 5824609"/>
                      <a:gd name="connsiteY8" fmla="*/ 103133 h 167920"/>
                      <a:gd name="connsiteX0-1" fmla="*/ 0 w 5824609"/>
                      <a:gd name="connsiteY0-2" fmla="*/ 103133 h 167920"/>
                      <a:gd name="connsiteX1-3" fmla="*/ 3087471 w 5824609"/>
                      <a:gd name="connsiteY1-4" fmla="*/ 103133 h 167920"/>
                      <a:gd name="connsiteX2-5" fmla="*/ 0 w 5824609"/>
                      <a:gd name="connsiteY2-6" fmla="*/ 167920 h 167920"/>
                      <a:gd name="connsiteX3-7" fmla="*/ 0 w 5824609"/>
                      <a:gd name="connsiteY3-8" fmla="*/ 103133 h 167920"/>
                      <a:gd name="connsiteX4-9" fmla="*/ 5656690 w 5824609"/>
                      <a:gd name="connsiteY4-10" fmla="*/ 0 h 167920"/>
                      <a:gd name="connsiteX5-11" fmla="*/ 5824609 w 5824609"/>
                      <a:gd name="connsiteY5-12" fmla="*/ 167920 h 167920"/>
                      <a:gd name="connsiteX6-13" fmla="*/ 4399314 w 5824609"/>
                      <a:gd name="connsiteY6-14" fmla="*/ 167920 h 167920"/>
                      <a:gd name="connsiteX7-15" fmla="*/ 4399314 w 5824609"/>
                      <a:gd name="connsiteY7-16" fmla="*/ 103133 h 167920"/>
                      <a:gd name="connsiteX8-17" fmla="*/ 5656690 w 5824609"/>
                      <a:gd name="connsiteY8-18" fmla="*/ 103133 h 167920"/>
                      <a:gd name="connsiteX9" fmla="*/ 5656690 w 5824609"/>
                      <a:gd name="connsiteY9" fmla="*/ 0 h 167920"/>
                      <a:gd name="connsiteX0-19" fmla="*/ 0 w 5824609"/>
                      <a:gd name="connsiteY0-20" fmla="*/ 103133 h 167920"/>
                      <a:gd name="connsiteX1-21" fmla="*/ 0 w 5824609"/>
                      <a:gd name="connsiteY1-22" fmla="*/ 167920 h 167920"/>
                      <a:gd name="connsiteX2-23" fmla="*/ 0 w 5824609"/>
                      <a:gd name="connsiteY2-24" fmla="*/ 103133 h 167920"/>
                      <a:gd name="connsiteX3-25" fmla="*/ 5656690 w 5824609"/>
                      <a:gd name="connsiteY3-26" fmla="*/ 0 h 167920"/>
                      <a:gd name="connsiteX4-27" fmla="*/ 5824609 w 5824609"/>
                      <a:gd name="connsiteY4-28" fmla="*/ 167920 h 167920"/>
                      <a:gd name="connsiteX5-29" fmla="*/ 4399314 w 5824609"/>
                      <a:gd name="connsiteY5-30" fmla="*/ 167920 h 167920"/>
                      <a:gd name="connsiteX6-31" fmla="*/ 4399314 w 5824609"/>
                      <a:gd name="connsiteY6-32" fmla="*/ 103133 h 167920"/>
                      <a:gd name="connsiteX7-33" fmla="*/ 5656690 w 5824609"/>
                      <a:gd name="connsiteY7-34" fmla="*/ 103133 h 167920"/>
                      <a:gd name="connsiteX8-35" fmla="*/ 5656690 w 5824609"/>
                      <a:gd name="connsiteY8-36" fmla="*/ 0 h 167920"/>
                      <a:gd name="connsiteX0-37" fmla="*/ 1257376 w 1425295"/>
                      <a:gd name="connsiteY0-38" fmla="*/ 0 h 167920"/>
                      <a:gd name="connsiteX1-39" fmla="*/ 1425295 w 1425295"/>
                      <a:gd name="connsiteY1-40" fmla="*/ 167920 h 167920"/>
                      <a:gd name="connsiteX2-41" fmla="*/ 0 w 1425295"/>
                      <a:gd name="connsiteY2-42" fmla="*/ 167920 h 167920"/>
                      <a:gd name="connsiteX3-43" fmla="*/ 0 w 1425295"/>
                      <a:gd name="connsiteY3-44" fmla="*/ 103133 h 167920"/>
                      <a:gd name="connsiteX4-45" fmla="*/ 1257376 w 1425295"/>
                      <a:gd name="connsiteY4-46" fmla="*/ 103133 h 167920"/>
                      <a:gd name="connsiteX5-47" fmla="*/ 1257376 w 1425295"/>
                      <a:gd name="connsiteY5-48" fmla="*/ 0 h 16792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1425295" h="167920">
                        <a:moveTo>
                          <a:pt x="1257376" y="0"/>
                        </a:moveTo>
                        <a:lnTo>
                          <a:pt x="1425295" y="167920"/>
                        </a:lnTo>
                        <a:lnTo>
                          <a:pt x="0" y="167920"/>
                        </a:lnTo>
                        <a:lnTo>
                          <a:pt x="0" y="103133"/>
                        </a:lnTo>
                        <a:lnTo>
                          <a:pt x="1257376" y="103133"/>
                        </a:lnTo>
                        <a:lnTo>
                          <a:pt x="125737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50000">
                        <a:schemeClr val="accent2">
                          <a:alpha val="33000"/>
                        </a:schemeClr>
                      </a:gs>
                      <a:gs pos="100000">
                        <a:schemeClr val="accent2">
                          <a:alpha val="8000"/>
                        </a:schemeClr>
                      </a:gs>
                    </a:gsLst>
                    <a:lin ang="0" scaled="1"/>
                    <a:tileRect/>
                  </a:gradFill>
                  <a:ln w="0">
                    <a:gradFill flip="none" rotWithShape="1"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tx1"/>
                        </a:gs>
                        <a:gs pos="78000">
                          <a:schemeClr val="accent2"/>
                        </a:gs>
                      </a:gsLst>
                      <a:lin ang="0" scaled="1"/>
                      <a:tileRect/>
                    </a:gradFill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kern="0" dirty="0">
                      <a:solidFill>
                        <a:prstClr val="black"/>
                      </a:solidFill>
                      <a:latin typeface="阿里巴巴普惠体 R" panose="00020600040101010101" charset="-122"/>
                      <a:ea typeface="阿里巴巴普惠体 R" panose="00020600040101010101" charset="-122"/>
                    </a:endParaRPr>
                  </a:p>
                </p:txBody>
              </p:sp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BD113024-4BD1-DDDF-8628-88D375893CA0}"/>
                      </a:ext>
                    </a:extLst>
                  </p:cNvPr>
                  <p:cNvSpPr txBox="1"/>
                  <p:nvPr/>
                </p:nvSpPr>
                <p:spPr>
                  <a:xfrm rot="20774860">
                    <a:off x="3733062" y="4315466"/>
                    <a:ext cx="958719" cy="246221"/>
                  </a:xfrm>
                  <a:prstGeom prst="rect">
                    <a:avLst/>
                  </a:prstGeom>
                  <a:solidFill>
                    <a:srgbClr val="00B0F0">
                      <a:alpha val="69804"/>
                    </a:srgb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sz="1600" b="1" dirty="0" err="1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Websocket</a:t>
                    </a:r>
                    <a:endParaRPr lang="zh-CN" altLang="en-US" sz="1600" b="1" dirty="0">
                      <a:solidFill>
                        <a:srgbClr val="FFFFFF"/>
                      </a:solidFill>
                      <a:latin typeface="Times New Roman" panose="02020603050405020304" pitchFamily="18" charset="0"/>
                      <a:ea typeface="微软雅黑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5" name="稻壳康帅32">
                    <a:extLst>
                      <a:ext uri="{FF2B5EF4-FFF2-40B4-BE49-F238E27FC236}">
                        <a16:creationId xmlns:a16="http://schemas.microsoft.com/office/drawing/2014/main" id="{8702F0DA-E7F1-ADDA-7945-A16A0428ADA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327014" y="4999039"/>
                    <a:ext cx="2524969" cy="2336017"/>
                    <a:chOff x="14099533" y="3823718"/>
                    <a:chExt cx="4539196" cy="5030307"/>
                  </a:xfrm>
                </p:grpSpPr>
                <p:sp>
                  <p:nvSpPr>
                    <p:cNvPr id="96" name="稻壳康帅32-1">
                      <a:extLst>
                        <a:ext uri="{FF2B5EF4-FFF2-40B4-BE49-F238E27FC236}">
                          <a16:creationId xmlns:a16="http://schemas.microsoft.com/office/drawing/2014/main" id="{4BAD5887-B8B3-4CB1-19EC-0AA46F9B2881}"/>
                        </a:ext>
                      </a:extLst>
                    </p:cNvPr>
                    <p:cNvSpPr/>
                    <p:nvPr>
                      <p:custDataLst>
                        <p:tags r:id="rId1"/>
                      </p:custDataLst>
                    </p:nvPr>
                  </p:nvSpPr>
                  <p:spPr>
                    <a:xfrm>
                      <a:off x="14099533" y="3823718"/>
                      <a:ext cx="4463122" cy="4463122"/>
                    </a:xfrm>
                    <a:prstGeom prst="roundRect">
                      <a:avLst>
                        <a:gd name="adj" fmla="val 4538"/>
                      </a:avLst>
                    </a:prstGeom>
                    <a:gradFill>
                      <a:gsLst>
                        <a:gs pos="23000">
                          <a:srgbClr val="016DFF">
                            <a:alpha val="0"/>
                          </a:srgbClr>
                        </a:gs>
                        <a:gs pos="100000">
                          <a:srgbClr val="00FFFF">
                            <a:alpha val="30000"/>
                          </a:srgbClr>
                        </a:gs>
                      </a:gsLst>
                      <a:lin ang="8100000" scaled="1"/>
                    </a:gradFill>
                    <a:ln w="22225" cap="flat" cmpd="sng" algn="ctr">
                      <a:gradFill flip="none" rotWithShape="1">
                        <a:gsLst>
                          <a:gs pos="27000">
                            <a:srgbClr val="016DFF">
                              <a:alpha val="0"/>
                            </a:srgbClr>
                          </a:gs>
                          <a:gs pos="100000">
                            <a:srgbClr val="00FFFF"/>
                          </a:gs>
                        </a:gsLst>
                        <a:lin ang="8100000" scaled="1"/>
                        <a:tileRect/>
                      </a:gradFill>
                      <a:prstDash val="sysDash"/>
                      <a:miter lim="800000"/>
                    </a:ln>
                    <a:effectLst/>
                    <a:scene3d>
                      <a:camera prst="isometricTopUp">
                        <a:rot lat="19015212" lon="17445209" rev="4529344"/>
                      </a:camera>
                      <a:lightRig rig="contrasting" dir="t">
                        <a:rot lat="0" lon="0" rev="2400000"/>
                      </a:lightRig>
                    </a:scene3d>
                    <a:sp3d prstMaterial="powder"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思源黑体 CN Normal" panose="020B0400000000000000" pitchFamily="34" charset="-122"/>
                        <a:ea typeface="思源黑体 CN Regular"/>
                        <a:cs typeface="+mn-cs"/>
                      </a:endParaRPr>
                    </a:p>
                  </p:txBody>
                </p:sp>
                <p:sp>
                  <p:nvSpPr>
                    <p:cNvPr id="97" name="稻壳康帅32-2">
                      <a:extLst>
                        <a:ext uri="{FF2B5EF4-FFF2-40B4-BE49-F238E27FC236}">
                          <a16:creationId xmlns:a16="http://schemas.microsoft.com/office/drawing/2014/main" id="{175FFEB9-18E9-D04F-B201-CE9DD436DBDF}"/>
                        </a:ext>
                      </a:extLst>
                    </p:cNvPr>
                    <p:cNvSpPr/>
                    <p:nvPr>
                      <p:custDataLst>
                        <p:tags r:id="rId2"/>
                      </p:custDataLst>
                    </p:nvPr>
                  </p:nvSpPr>
                  <p:spPr>
                    <a:xfrm>
                      <a:off x="14175607" y="4390903"/>
                      <a:ext cx="4463122" cy="4463122"/>
                    </a:xfrm>
                    <a:prstGeom prst="roundRect">
                      <a:avLst>
                        <a:gd name="adj" fmla="val 4538"/>
                      </a:avLst>
                    </a:prstGeom>
                    <a:noFill/>
                    <a:ln w="47625" cap="flat" cmpd="sng" algn="ctr">
                      <a:gradFill flip="none" rotWithShape="1">
                        <a:gsLst>
                          <a:gs pos="27000">
                            <a:srgbClr val="016DFF">
                              <a:alpha val="0"/>
                            </a:srgbClr>
                          </a:gs>
                          <a:gs pos="100000">
                            <a:srgbClr val="00FFFF"/>
                          </a:gs>
                        </a:gsLst>
                        <a:lin ang="8100000" scaled="1"/>
                        <a:tileRect/>
                      </a:gradFill>
                      <a:prstDash val="solid"/>
                      <a:miter lim="800000"/>
                    </a:ln>
                    <a:effectLst/>
                    <a:scene3d>
                      <a:camera prst="isometricTopUp">
                        <a:rot lat="19015212" lon="17445209" rev="4529344"/>
                      </a:camera>
                      <a:lightRig rig="contrasting" dir="t">
                        <a:rot lat="0" lon="0" rev="2400000"/>
                      </a:lightRig>
                    </a:scene3d>
                    <a:sp3d prstMaterial="powder"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思源黑体 CN Normal" panose="020B0400000000000000" pitchFamily="34" charset="-122"/>
                        <a:ea typeface="思源黑体 CN Regular"/>
                        <a:cs typeface="+mn-cs"/>
                      </a:endParaRPr>
                    </a:p>
                  </p:txBody>
                </p:sp>
              </p:grpSp>
              <p:sp>
                <p:nvSpPr>
                  <p:cNvPr id="98" name="矩形 97">
                    <a:extLst>
                      <a:ext uri="{FF2B5EF4-FFF2-40B4-BE49-F238E27FC236}">
                        <a16:creationId xmlns:a16="http://schemas.microsoft.com/office/drawing/2014/main" id="{5107F66B-7F6F-BB5B-A359-27FB4D3CB861}"/>
                      </a:ext>
                    </a:extLst>
                  </p:cNvPr>
                  <p:cNvSpPr/>
                  <p:nvPr/>
                </p:nvSpPr>
                <p:spPr>
                  <a:xfrm>
                    <a:off x="4618890" y="5672051"/>
                    <a:ext cx="1874520" cy="336587"/>
                  </a:xfrm>
                  <a:prstGeom prst="rect">
                    <a:avLst/>
                  </a:prstGeom>
                  <a:solidFill>
                    <a:srgbClr val="00B0F0">
                      <a:alpha val="6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60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ea typeface="微软雅黑"/>
                        <a:cs typeface="Times New Roman" panose="02020603050405020304" pitchFamily="18" charset="0"/>
                      </a:rPr>
                      <a:t>个性化音乐播放</a:t>
                    </a:r>
                  </a:p>
                </p:txBody>
              </p:sp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18484E2C-9782-FC43-D8A1-2B11801657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74125" y="4981952"/>
                    <a:ext cx="627951" cy="6858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20" name="箭头: 上弧形 119">
                    <a:extLst>
                      <a:ext uri="{FF2B5EF4-FFF2-40B4-BE49-F238E27FC236}">
                        <a16:creationId xmlns:a16="http://schemas.microsoft.com/office/drawing/2014/main" id="{C9797503-6515-4357-A876-9A6574C14873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6166847" y="4528863"/>
                    <a:ext cx="1677077" cy="770720"/>
                  </a:xfrm>
                  <a:prstGeom prst="curvedDownArrow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流程图: 接点 21">
                    <a:extLst>
                      <a:ext uri="{FF2B5EF4-FFF2-40B4-BE49-F238E27FC236}">
                        <a16:creationId xmlns:a16="http://schemas.microsoft.com/office/drawing/2014/main" id="{6F9DC944-7CAF-AA7E-59F5-ED66B356377F}"/>
                      </a:ext>
                    </a:extLst>
                  </p:cNvPr>
                  <p:cNvSpPr/>
                  <p:nvPr/>
                </p:nvSpPr>
                <p:spPr>
                  <a:xfrm rot="12024425">
                    <a:off x="1322406" y="1818611"/>
                    <a:ext cx="3685158" cy="1590850"/>
                  </a:xfrm>
                  <a:prstGeom prst="flowChartConnector">
                    <a:avLst/>
                  </a:prstGeom>
                  <a:noFill/>
                  <a:ln w="57150">
                    <a:gradFill>
                      <a:gsLst>
                        <a:gs pos="0">
                          <a:srgbClr val="00B0F0"/>
                        </a:gs>
                        <a:gs pos="25000">
                          <a:schemeClr val="accent1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  <a:alpha val="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B301B5B7-E921-3AD6-5FEC-B5CCC7BE1CE5}"/>
                      </a:ext>
                    </a:extLst>
                  </p:cNvPr>
                  <p:cNvGrpSpPr/>
                  <p:nvPr/>
                </p:nvGrpSpPr>
                <p:grpSpPr>
                  <a:xfrm rot="21000489" flipH="1">
                    <a:off x="3852211" y="1530943"/>
                    <a:ext cx="707280" cy="660892"/>
                    <a:chOff x="6623880" y="3325924"/>
                    <a:chExt cx="392228" cy="331460"/>
                  </a:xfrm>
                </p:grpSpPr>
                <p:sp>
                  <p:nvSpPr>
                    <p:cNvPr id="35" name="菱形 34">
                      <a:extLst>
                        <a:ext uri="{FF2B5EF4-FFF2-40B4-BE49-F238E27FC236}">
                          <a16:creationId xmlns:a16="http://schemas.microsoft.com/office/drawing/2014/main" id="{F2E64148-3EAF-267E-8413-73471ED0B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880" y="3325924"/>
                      <a:ext cx="331460" cy="331460"/>
                    </a:xfrm>
                    <a:prstGeom prst="diamond">
                      <a:avLst/>
                    </a:prstGeom>
                    <a:gradFill flip="none" rotWithShape="1">
                      <a:gsLst>
                        <a:gs pos="59000">
                          <a:schemeClr val="accent2">
                            <a:alpha val="0"/>
                          </a:schemeClr>
                        </a:gs>
                        <a:gs pos="95000">
                          <a:schemeClr val="accent2">
                            <a:alpha val="50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方正兰亭黑简体" panose="02000500000000000000" charset="-122"/>
                        <a:ea typeface="方正兰亭黑简体" panose="02000500000000000000" charset="-122"/>
                        <a:cs typeface="+mn-cs"/>
                      </a:endParaRPr>
                    </a:p>
                  </p:txBody>
                </p:sp>
                <p:sp>
                  <p:nvSpPr>
                    <p:cNvPr id="36" name="菱形 35">
                      <a:extLst>
                        <a:ext uri="{FF2B5EF4-FFF2-40B4-BE49-F238E27FC236}">
                          <a16:creationId xmlns:a16="http://schemas.microsoft.com/office/drawing/2014/main" id="{E8086196-1FBC-19CD-21C2-5DD3CE1E33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4648" y="3325924"/>
                      <a:ext cx="331460" cy="331460"/>
                    </a:xfrm>
                    <a:prstGeom prst="diamond">
                      <a:avLst/>
                    </a:prstGeom>
                    <a:gradFill flip="none" rotWithShape="1">
                      <a:gsLst>
                        <a:gs pos="59000">
                          <a:schemeClr val="accent2">
                            <a:alpha val="0"/>
                          </a:schemeClr>
                        </a:gs>
                        <a:gs pos="95000">
                          <a:schemeClr val="accent2">
                            <a:alpha val="30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方正兰亭黑简体" panose="02000500000000000000" charset="-122"/>
                        <a:ea typeface="方正兰亭黑简体" panose="02000500000000000000" charset="-122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4FD401AB-B1AE-F38C-F2F5-D45C15A9F0F9}"/>
              </a:ext>
            </a:extLst>
          </p:cNvPr>
          <p:cNvSpPr/>
          <p:nvPr/>
        </p:nvSpPr>
        <p:spPr>
          <a:xfrm>
            <a:off x="7771308" y="2504525"/>
            <a:ext cx="3873843" cy="523968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45000"/>
                </a:schemeClr>
              </a:gs>
              <a:gs pos="64000">
                <a:schemeClr val="accent1">
                  <a:alpha val="45000"/>
                </a:schemeClr>
              </a:gs>
              <a:gs pos="4000">
                <a:schemeClr val="accent1">
                  <a:alpha val="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1"/>
            <a:tileRect/>
          </a:gradFill>
          <a:ln w="12700">
            <a:gradFill flip="none" rotWithShape="1">
              <a:gsLst>
                <a:gs pos="5000">
                  <a:schemeClr val="accent1">
                    <a:alpha val="0"/>
                  </a:schemeClr>
                </a:gs>
                <a:gs pos="25000">
                  <a:schemeClr val="accent1">
                    <a:lumMod val="75000"/>
                  </a:schemeClr>
                </a:gs>
                <a:gs pos="45000">
                  <a:srgbClr val="06FFF3"/>
                </a:gs>
                <a:gs pos="72000">
                  <a:schemeClr val="accent1">
                    <a:lumMod val="75000"/>
                  </a:schemeClr>
                </a:gs>
                <a:gs pos="95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思源黑体 Regular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934EBDB-1CD1-0870-62A2-28192D549371}"/>
              </a:ext>
            </a:extLst>
          </p:cNvPr>
          <p:cNvSpPr/>
          <p:nvPr/>
        </p:nvSpPr>
        <p:spPr>
          <a:xfrm>
            <a:off x="7585257" y="3414857"/>
            <a:ext cx="3873843" cy="523968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45000"/>
                </a:schemeClr>
              </a:gs>
              <a:gs pos="64000">
                <a:schemeClr val="accent1">
                  <a:alpha val="45000"/>
                </a:schemeClr>
              </a:gs>
              <a:gs pos="4000">
                <a:schemeClr val="accent1">
                  <a:alpha val="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1"/>
            <a:tileRect/>
          </a:gradFill>
          <a:ln w="12700">
            <a:gradFill flip="none" rotWithShape="1">
              <a:gsLst>
                <a:gs pos="5000">
                  <a:schemeClr val="accent1">
                    <a:alpha val="0"/>
                  </a:schemeClr>
                </a:gs>
                <a:gs pos="25000">
                  <a:schemeClr val="accent1">
                    <a:lumMod val="75000"/>
                  </a:schemeClr>
                </a:gs>
                <a:gs pos="45000">
                  <a:srgbClr val="06FFF3"/>
                </a:gs>
                <a:gs pos="72000">
                  <a:schemeClr val="accent1">
                    <a:lumMod val="75000"/>
                  </a:schemeClr>
                </a:gs>
                <a:gs pos="95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思源黑体 Regular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87410CA-CF06-16EC-3927-0B95325509F1}"/>
              </a:ext>
            </a:extLst>
          </p:cNvPr>
          <p:cNvSpPr/>
          <p:nvPr/>
        </p:nvSpPr>
        <p:spPr>
          <a:xfrm>
            <a:off x="7688926" y="4371050"/>
            <a:ext cx="3873843" cy="523968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45000"/>
                </a:schemeClr>
              </a:gs>
              <a:gs pos="64000">
                <a:schemeClr val="accent1">
                  <a:alpha val="45000"/>
                </a:schemeClr>
              </a:gs>
              <a:gs pos="4000">
                <a:schemeClr val="accent1">
                  <a:alpha val="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1"/>
            <a:tileRect/>
          </a:gradFill>
          <a:ln w="12700">
            <a:gradFill flip="none" rotWithShape="1">
              <a:gsLst>
                <a:gs pos="5000">
                  <a:schemeClr val="accent1">
                    <a:alpha val="0"/>
                  </a:schemeClr>
                </a:gs>
                <a:gs pos="25000">
                  <a:schemeClr val="accent1">
                    <a:lumMod val="75000"/>
                  </a:schemeClr>
                </a:gs>
                <a:gs pos="45000">
                  <a:srgbClr val="06FFF3"/>
                </a:gs>
                <a:gs pos="72000">
                  <a:schemeClr val="accent1">
                    <a:lumMod val="75000"/>
                  </a:schemeClr>
                </a:gs>
                <a:gs pos="95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思源黑体 Regular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7C18280-F364-83BF-9925-57AFEC433FCC}"/>
              </a:ext>
            </a:extLst>
          </p:cNvPr>
          <p:cNvSpPr/>
          <p:nvPr/>
        </p:nvSpPr>
        <p:spPr>
          <a:xfrm>
            <a:off x="7771809" y="5196748"/>
            <a:ext cx="3873843" cy="523968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45000"/>
                </a:schemeClr>
              </a:gs>
              <a:gs pos="64000">
                <a:schemeClr val="accent1">
                  <a:alpha val="45000"/>
                </a:schemeClr>
              </a:gs>
              <a:gs pos="4000">
                <a:schemeClr val="accent1">
                  <a:alpha val="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1"/>
            <a:tileRect/>
          </a:gradFill>
          <a:ln w="12700">
            <a:gradFill flip="none" rotWithShape="1">
              <a:gsLst>
                <a:gs pos="5000">
                  <a:schemeClr val="accent1">
                    <a:alpha val="0"/>
                  </a:schemeClr>
                </a:gs>
                <a:gs pos="25000">
                  <a:schemeClr val="accent1">
                    <a:lumMod val="75000"/>
                  </a:schemeClr>
                </a:gs>
                <a:gs pos="45000">
                  <a:srgbClr val="06FFF3"/>
                </a:gs>
                <a:gs pos="72000">
                  <a:schemeClr val="accent1">
                    <a:lumMod val="75000"/>
                  </a:schemeClr>
                </a:gs>
                <a:gs pos="95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思源黑体 Regular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EFD26F9-A1C9-C86B-4890-5C9CDD1332E6}"/>
              </a:ext>
            </a:extLst>
          </p:cNvPr>
          <p:cNvSpPr txBox="1"/>
          <p:nvPr/>
        </p:nvSpPr>
        <p:spPr>
          <a:xfrm>
            <a:off x="8107622" y="2605271"/>
            <a:ext cx="6094878" cy="495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Smart Video Record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功能触发按钮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7511A4B5-ED2D-539F-93DC-A63B99980D35}"/>
              </a:ext>
            </a:extLst>
          </p:cNvPr>
          <p:cNvSpPr txBox="1">
            <a:spLocks/>
          </p:cNvSpPr>
          <p:nvPr/>
        </p:nvSpPr>
        <p:spPr>
          <a:xfrm>
            <a:off x="8107622" y="1324398"/>
            <a:ext cx="3720452" cy="8532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Vue </a:t>
            </a:r>
            <a:r>
              <a:rPr lang="zh-CN" altLang="en-US" sz="1600" dirty="0">
                <a:latin typeface="+mj-ea"/>
                <a:ea typeface="+mj-ea"/>
              </a:rPr>
              <a:t>网页自适应</a:t>
            </a:r>
            <a:endParaRPr lang="en-US" altLang="zh-CN" sz="1600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CCF011B-0496-910E-B9F1-1DA9E291AB6C}"/>
              </a:ext>
            </a:extLst>
          </p:cNvPr>
          <p:cNvSpPr txBox="1"/>
          <p:nvPr/>
        </p:nvSpPr>
        <p:spPr>
          <a:xfrm>
            <a:off x="8107622" y="3527334"/>
            <a:ext cx="7137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报警信息可视化记录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0CD8900-F93B-6E79-9BEC-F350CC3E4BBE}"/>
              </a:ext>
            </a:extLst>
          </p:cNvPr>
          <p:cNvSpPr txBox="1"/>
          <p:nvPr/>
        </p:nvSpPr>
        <p:spPr>
          <a:xfrm>
            <a:off x="8107622" y="4455466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Websocket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前后端数据转发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1358EBC-B9F8-166A-C9B0-B6877CF53059}"/>
              </a:ext>
            </a:extLst>
          </p:cNvPr>
          <p:cNvSpPr txBox="1"/>
          <p:nvPr/>
        </p:nvSpPr>
        <p:spPr>
          <a:xfrm>
            <a:off x="8107622" y="5330951"/>
            <a:ext cx="7883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个性化音乐提醒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6" name="矩形: 剪去单角 75">
            <a:extLst>
              <a:ext uri="{FF2B5EF4-FFF2-40B4-BE49-F238E27FC236}">
                <a16:creationId xmlns:a16="http://schemas.microsoft.com/office/drawing/2014/main" id="{F9B52972-FFAC-2E5C-630B-BCAD8AC95E42}"/>
              </a:ext>
            </a:extLst>
          </p:cNvPr>
          <p:cNvSpPr/>
          <p:nvPr/>
        </p:nvSpPr>
        <p:spPr>
          <a:xfrm>
            <a:off x="7945905" y="1041908"/>
            <a:ext cx="3789156" cy="5677301"/>
          </a:xfrm>
          <a:prstGeom prst="snip1Rect">
            <a:avLst>
              <a:gd name="adj" fmla="val 11323"/>
            </a:avLst>
          </a:prstGeom>
          <a:noFill/>
          <a:ln w="9525">
            <a:gradFill>
              <a:gsLst>
                <a:gs pos="0">
                  <a:schemeClr val="accent2">
                    <a:alpha val="94000"/>
                  </a:schemeClr>
                </a:gs>
                <a:gs pos="100000">
                  <a:schemeClr val="accent2">
                    <a:alpha val="48000"/>
                  </a:schemeClr>
                </a:gs>
                <a:gs pos="53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blipFill dpi="0" rotWithShape="1">
                <a:blip r:embed="rId7"/>
                <a:srcRect/>
                <a:tile tx="0" ty="0" sx="100000" sy="100000" flip="y" algn="b"/>
              </a:blipFill>
              <a:effectLst>
                <a:outerShdw blurRad="266700" sx="102000" sy="102000" algn="ctr" rotWithShape="0">
                  <a:prstClr val="black">
                    <a:alpha val="47000"/>
                  </a:prstClr>
                </a:outerShdw>
              </a:effectLst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pic>
        <p:nvPicPr>
          <p:cNvPr id="77" name="Picture 10">
            <a:extLst>
              <a:ext uri="{FF2B5EF4-FFF2-40B4-BE49-F238E27FC236}">
                <a16:creationId xmlns:a16="http://schemas.microsoft.com/office/drawing/2014/main" id="{9641B539-13B7-CF27-0E65-8C8F88836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848" y="-151860"/>
            <a:ext cx="2647243" cy="12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图片 59" descr="图形用户界面, 应用程序&#10;&#10;描述已自动生成">
            <a:extLst>
              <a:ext uri="{FF2B5EF4-FFF2-40B4-BE49-F238E27FC236}">
                <a16:creationId xmlns:a16="http://schemas.microsoft.com/office/drawing/2014/main" id="{2E281ED0-E9DE-6840-1C77-B24790E0D4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66" y="2814725"/>
            <a:ext cx="1705068" cy="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7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3B3EC8F3-F86F-AC03-7437-00BD792CDF99}"/>
              </a:ext>
            </a:extLst>
          </p:cNvPr>
          <p:cNvSpPr/>
          <p:nvPr/>
        </p:nvSpPr>
        <p:spPr>
          <a:xfrm>
            <a:off x="43103" y="4914026"/>
            <a:ext cx="3525849" cy="1838255"/>
          </a:xfrm>
          <a:prstGeom prst="roundRect">
            <a:avLst>
              <a:gd name="adj" fmla="val 6423"/>
            </a:avLst>
          </a:prstGeom>
          <a:gradFill flip="none" rotWithShape="1">
            <a:gsLst>
              <a:gs pos="0">
                <a:srgbClr val="00FFFF">
                  <a:alpha val="80000"/>
                </a:srgbClr>
              </a:gs>
              <a:gs pos="62000">
                <a:srgbClr val="016DFF">
                  <a:alpha val="0"/>
                </a:srgbClr>
              </a:gs>
              <a:gs pos="25000">
                <a:srgbClr val="016DFF">
                  <a:alpha val="25000"/>
                </a:srgbClr>
              </a:gs>
              <a:gs pos="100000">
                <a:srgbClr val="016DFF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gradFill>
              <a:gsLst>
                <a:gs pos="0">
                  <a:srgbClr val="00FFFF"/>
                </a:gs>
                <a:gs pos="43000">
                  <a:srgbClr val="016DFF"/>
                </a:gs>
                <a:gs pos="100000">
                  <a:srgbClr val="016D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contrasting" dir="t"/>
          </a:scene3d>
          <a:sp3d extrusionH="127000" prstMaterial="matte"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5332D68F-E7CA-48E4-11B1-FFB383431D8F}"/>
              </a:ext>
            </a:extLst>
          </p:cNvPr>
          <p:cNvSpPr/>
          <p:nvPr/>
        </p:nvSpPr>
        <p:spPr>
          <a:xfrm>
            <a:off x="8661433" y="4710601"/>
            <a:ext cx="3487464" cy="1907853"/>
          </a:xfrm>
          <a:prstGeom prst="roundRect">
            <a:avLst>
              <a:gd name="adj" fmla="val 6423"/>
            </a:avLst>
          </a:prstGeom>
          <a:gradFill flip="none" rotWithShape="1">
            <a:gsLst>
              <a:gs pos="0">
                <a:srgbClr val="00FFFF"/>
              </a:gs>
              <a:gs pos="62000">
                <a:srgbClr val="016DFF">
                  <a:alpha val="0"/>
                </a:srgbClr>
              </a:gs>
              <a:gs pos="25000">
                <a:srgbClr val="016DFF">
                  <a:alpha val="25000"/>
                </a:srgbClr>
              </a:gs>
              <a:gs pos="100000">
                <a:srgbClr val="016DFF">
                  <a:alpha val="0"/>
                </a:srgb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rgbClr val="00FFFF"/>
                </a:gs>
                <a:gs pos="43000">
                  <a:srgbClr val="016DFF"/>
                </a:gs>
                <a:gs pos="100000">
                  <a:srgbClr val="016D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Left">
              <a:rot lat="0" lon="1800000" rev="0"/>
            </a:camera>
            <a:lightRig rig="contrasting" dir="t"/>
          </a:scene3d>
          <a:sp3d extrusionH="127000" prstMaterial="matte"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4270633" y="334966"/>
            <a:ext cx="3569493" cy="6820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语音交互</a:t>
            </a:r>
            <a:endParaRPr lang="zh-CN" altLang="en-US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52" name="直接连接符 5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62" name="直接连接符 6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8461208-3E19-AA35-A373-BDD7A088BF29}"/>
              </a:ext>
            </a:extLst>
          </p:cNvPr>
          <p:cNvGrpSpPr/>
          <p:nvPr/>
        </p:nvGrpSpPr>
        <p:grpSpPr>
          <a:xfrm>
            <a:off x="1784531" y="1137902"/>
            <a:ext cx="8541695" cy="5592405"/>
            <a:chOff x="1754437" y="1163295"/>
            <a:chExt cx="8541695" cy="559240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8CFD4FA-80EE-5B7C-5117-61F2E6337F16}"/>
                </a:ext>
              </a:extLst>
            </p:cNvPr>
            <p:cNvGrpSpPr/>
            <p:nvPr/>
          </p:nvGrpSpPr>
          <p:grpSpPr>
            <a:xfrm>
              <a:off x="1754437" y="1163295"/>
              <a:ext cx="8541695" cy="5592405"/>
              <a:chOff x="1754437" y="1210930"/>
              <a:chExt cx="8541695" cy="5592405"/>
            </a:xfrm>
          </p:grpSpPr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2A4F5448-F9F8-468C-FFD7-740A807334CC}"/>
                  </a:ext>
                </a:extLst>
              </p:cNvPr>
              <p:cNvSpPr/>
              <p:nvPr/>
            </p:nvSpPr>
            <p:spPr>
              <a:xfrm>
                <a:off x="8062484" y="3137782"/>
                <a:ext cx="1998669" cy="42675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perspectiveRight"/>
                <a:lightRig rig="threePt" dir="t"/>
              </a:scene3d>
              <a:sp3d extrusionH="889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Bold"/>
                  <a:ea typeface="等线 Light" panose="02010600030101010101" pitchFamily="2" charset="-122"/>
                  <a:cs typeface="+mn-cs"/>
                </a:endParaRPr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C2DF5B08-CDB8-F462-74E9-7F8BEC592E10}"/>
                  </a:ext>
                </a:extLst>
              </p:cNvPr>
              <p:cNvGrpSpPr/>
              <p:nvPr/>
            </p:nvGrpSpPr>
            <p:grpSpPr>
              <a:xfrm>
                <a:off x="1754437" y="1210930"/>
                <a:ext cx="8541695" cy="5592405"/>
                <a:chOff x="1754437" y="1210930"/>
                <a:chExt cx="8541695" cy="5592405"/>
              </a:xfrm>
            </p:grpSpPr>
            <p:sp>
              <p:nvSpPr>
                <p:cNvPr id="89" name="矩形: 圆角 88">
                  <a:extLst>
                    <a:ext uri="{FF2B5EF4-FFF2-40B4-BE49-F238E27FC236}">
                      <a16:creationId xmlns:a16="http://schemas.microsoft.com/office/drawing/2014/main" id="{7CBDE7BA-880A-8B9A-39EE-9FD6A6F6ED09}"/>
                    </a:ext>
                  </a:extLst>
                </p:cNvPr>
                <p:cNvSpPr/>
                <p:nvPr/>
              </p:nvSpPr>
              <p:spPr>
                <a:xfrm>
                  <a:off x="4529845" y="4617785"/>
                  <a:ext cx="2910005" cy="426751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00FFFF"/>
                    </a:gs>
                    <a:gs pos="80000">
                      <a:srgbClr val="016DFF">
                        <a:alpha val="0"/>
                      </a:srgbClr>
                    </a:gs>
                    <a:gs pos="36000">
                      <a:srgbClr val="016DFF">
                        <a:alpha val="21000"/>
                      </a:srgbClr>
                    </a:gs>
                  </a:gsLst>
                  <a:lin ang="8100000" scaled="1"/>
                  <a:tileRect/>
                </a:gradFill>
                <a:ln w="12700" cap="flat" cmpd="sng" algn="ctr">
                  <a:gradFill>
                    <a:gsLst>
                      <a:gs pos="0">
                        <a:srgbClr val="016D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  <a:scene3d>
                  <a:camera prst="perspectiveRight"/>
                  <a:lightRig rig="threePt" dir="t"/>
                </a:scene3d>
                <a:sp3d extrusionH="88900"/>
              </p:spPr>
              <p:txBody>
                <a:bodyPr wrap="none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语音识别</a:t>
                  </a:r>
                </a:p>
              </p:txBody>
            </p: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58C9441A-FAA3-DE43-5B28-C59F01B4BE9D}"/>
                    </a:ext>
                  </a:extLst>
                </p:cNvPr>
                <p:cNvGrpSpPr/>
                <p:nvPr/>
              </p:nvGrpSpPr>
              <p:grpSpPr>
                <a:xfrm>
                  <a:off x="1754437" y="1210930"/>
                  <a:ext cx="8541695" cy="5592405"/>
                  <a:chOff x="1746668" y="1224513"/>
                  <a:chExt cx="8541695" cy="5592405"/>
                </a:xfrm>
              </p:grpSpPr>
              <p:sp>
                <p:nvSpPr>
                  <p:cNvPr id="80" name="矩形: 圆角 79">
                    <a:extLst>
                      <a:ext uri="{FF2B5EF4-FFF2-40B4-BE49-F238E27FC236}">
                        <a16:creationId xmlns:a16="http://schemas.microsoft.com/office/drawing/2014/main" id="{8D79BC33-4DB5-18A0-C574-B9193C9A59B7}"/>
                      </a:ext>
                    </a:extLst>
                  </p:cNvPr>
                  <p:cNvSpPr/>
                  <p:nvPr/>
                </p:nvSpPr>
                <p:spPr>
                  <a:xfrm>
                    <a:off x="2250596" y="3190855"/>
                    <a:ext cx="1666655" cy="426751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FFFF"/>
                      </a:gs>
                      <a:gs pos="80000">
                        <a:srgbClr val="016DFF">
                          <a:alpha val="0"/>
                        </a:srgbClr>
                      </a:gs>
                      <a:gs pos="36000">
                        <a:srgbClr val="016DFF">
                          <a:alpha val="21000"/>
                        </a:srgbClr>
                      </a:gs>
                    </a:gsLst>
                    <a:lin ang="81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016DFF">
                            <a:alpha val="0"/>
                          </a:srgbClr>
                        </a:gs>
                        <a:gs pos="100000">
                          <a:srgbClr val="00FFFF"/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  <a:scene3d>
                    <a:camera prst="perspectiveRight"/>
                    <a:lightRig rig="threePt" dir="t"/>
                  </a:scene3d>
                  <a:sp3d extrusionH="88900"/>
                </p:spPr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oboto Bold"/>
                      <a:ea typeface="等线 Light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3" name="组合 2">
                    <a:extLst>
                      <a:ext uri="{FF2B5EF4-FFF2-40B4-BE49-F238E27FC236}">
                        <a16:creationId xmlns:a16="http://schemas.microsoft.com/office/drawing/2014/main" id="{0B60B563-DE37-E386-4A1D-AD672F5BF513}"/>
                      </a:ext>
                    </a:extLst>
                  </p:cNvPr>
                  <p:cNvGrpSpPr/>
                  <p:nvPr/>
                </p:nvGrpSpPr>
                <p:grpSpPr>
                  <a:xfrm>
                    <a:off x="1746668" y="1825495"/>
                    <a:ext cx="2533176" cy="1230430"/>
                    <a:chOff x="1716947" y="1939341"/>
                    <a:chExt cx="8754722" cy="4333840"/>
                  </a:xfrm>
                </p:grpSpPr>
                <p:sp>
                  <p:nvSpPr>
                    <p:cNvPr id="4" name="椭圆 3">
                      <a:extLst>
                        <a:ext uri="{FF2B5EF4-FFF2-40B4-BE49-F238E27FC236}">
                          <a16:creationId xmlns:a16="http://schemas.microsoft.com/office/drawing/2014/main" id="{84476001-3A3D-CB39-E879-9736E3452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6947" y="2869740"/>
                      <a:ext cx="8754722" cy="335864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56000"/>
                          </a:srgbClr>
                        </a:gs>
                        <a:gs pos="2500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/>
                      </a:solidFill>
                      <a:prstDash val="dash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7" name="椭圆 6">
                      <a:extLst>
                        <a:ext uri="{FF2B5EF4-FFF2-40B4-BE49-F238E27FC236}">
                          <a16:creationId xmlns:a16="http://schemas.microsoft.com/office/drawing/2014/main" id="{EE55011A-502B-150B-9D38-D4913A205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9649" y="3350489"/>
                      <a:ext cx="6248460" cy="2397143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62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8" name="旁门左道出品">
                      <a:extLst>
                        <a:ext uri="{FF2B5EF4-FFF2-40B4-BE49-F238E27FC236}">
                          <a16:creationId xmlns:a16="http://schemas.microsoft.com/office/drawing/2014/main" id="{31694390-9380-71CD-0236-3C43F7F725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28835" y="3756667"/>
                      <a:ext cx="4130946" cy="1584786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66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>
                          <a:alpha val="1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9" name="椭圆 8">
                      <a:extLst>
                        <a:ext uri="{FF2B5EF4-FFF2-40B4-BE49-F238E27FC236}">
                          <a16:creationId xmlns:a16="http://schemas.microsoft.com/office/drawing/2014/main" id="{8938F0AA-E842-DFA4-8462-34B44AAEB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4014" y="4172982"/>
                      <a:ext cx="1960586" cy="7521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70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>
                          <a:alpha val="2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10" name="任意多边形 16">
                      <a:extLst>
                        <a:ext uri="{FF2B5EF4-FFF2-40B4-BE49-F238E27FC236}">
                          <a16:creationId xmlns:a16="http://schemas.microsoft.com/office/drawing/2014/main" id="{8E6ACC11-472B-6733-0A40-4894BEAFFE6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025085" y="2086524"/>
                      <a:ext cx="3924822" cy="2467143"/>
                    </a:xfrm>
                    <a:custGeom>
                      <a:avLst/>
                      <a:gdLst>
                        <a:gd name="connsiteX0" fmla="*/ 851877 w 1987061"/>
                        <a:gd name="connsiteY0" fmla="*/ 0 h 1249067"/>
                        <a:gd name="connsiteX1" fmla="*/ 1230995 w 1987061"/>
                        <a:gd name="connsiteY1" fmla="*/ 201575 h 1249067"/>
                        <a:gd name="connsiteX2" fmla="*/ 1261391 w 1987061"/>
                        <a:gd name="connsiteY2" fmla="*/ 257577 h 1249067"/>
                        <a:gd name="connsiteX3" fmla="*/ 1271953 w 1987061"/>
                        <a:gd name="connsiteY3" fmla="*/ 256512 h 1249067"/>
                        <a:gd name="connsiteX4" fmla="*/ 1601409 w 1987061"/>
                        <a:gd name="connsiteY4" fmla="*/ 474890 h 1249067"/>
                        <a:gd name="connsiteX5" fmla="*/ 1620041 w 1987061"/>
                        <a:gd name="connsiteY5" fmla="*/ 534913 h 1249067"/>
                        <a:gd name="connsiteX6" fmla="*/ 1629507 w 1987061"/>
                        <a:gd name="connsiteY6" fmla="*/ 533959 h 1249067"/>
                        <a:gd name="connsiteX7" fmla="*/ 1987061 w 1987061"/>
                        <a:gd name="connsiteY7" fmla="*/ 891513 h 1249067"/>
                        <a:gd name="connsiteX8" fmla="*/ 1629507 w 1987061"/>
                        <a:gd name="connsiteY8" fmla="*/ 1249067 h 1249067"/>
                        <a:gd name="connsiteX9" fmla="*/ 1609968 w 1987061"/>
                        <a:gd name="connsiteY9" fmla="*/ 1247097 h 1249067"/>
                        <a:gd name="connsiteX10" fmla="*/ 1590430 w 1987061"/>
                        <a:gd name="connsiteY10" fmla="*/ 1249067 h 1249067"/>
                        <a:gd name="connsiteX11" fmla="*/ 422030 w 1987061"/>
                        <a:gd name="connsiteY11" fmla="*/ 1249066 h 1249067"/>
                        <a:gd name="connsiteX12" fmla="*/ 370842 w 1987061"/>
                        <a:gd name="connsiteY12" fmla="*/ 1244550 h 1249067"/>
                        <a:gd name="connsiteX13" fmla="*/ 331934 w 1987061"/>
                        <a:gd name="connsiteY13" fmla="*/ 1234040 h 1249067"/>
                        <a:gd name="connsiteX14" fmla="*/ 322157 w 1987061"/>
                        <a:gd name="connsiteY14" fmla="*/ 1233054 h 1249067"/>
                        <a:gd name="connsiteX15" fmla="*/ 0 w 1987061"/>
                        <a:gd name="connsiteY15" fmla="*/ 837781 h 1249067"/>
                        <a:gd name="connsiteX16" fmla="*/ 322157 w 1987061"/>
                        <a:gd name="connsiteY16" fmla="*/ 442508 h 1249067"/>
                        <a:gd name="connsiteX17" fmla="*/ 396918 w 1987061"/>
                        <a:gd name="connsiteY17" fmla="*/ 434971 h 1249067"/>
                        <a:gd name="connsiteX18" fmla="*/ 403966 w 1987061"/>
                        <a:gd name="connsiteY18" fmla="*/ 365058 h 1249067"/>
                        <a:gd name="connsiteX19" fmla="*/ 851877 w 1987061"/>
                        <a:gd name="connsiteY19" fmla="*/ 0 h 1249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987061" h="1249067">
                          <a:moveTo>
                            <a:pt x="851877" y="0"/>
                          </a:moveTo>
                          <a:cubicBezTo>
                            <a:pt x="1009693" y="0"/>
                            <a:pt x="1148832" y="79959"/>
                            <a:pt x="1230995" y="201575"/>
                          </a:cubicBezTo>
                          <a:lnTo>
                            <a:pt x="1261391" y="257577"/>
                          </a:lnTo>
                          <a:lnTo>
                            <a:pt x="1271953" y="256512"/>
                          </a:lnTo>
                          <a:cubicBezTo>
                            <a:pt x="1420057" y="256512"/>
                            <a:pt x="1547129" y="346558"/>
                            <a:pt x="1601409" y="474890"/>
                          </a:cubicBezTo>
                          <a:lnTo>
                            <a:pt x="1620041" y="534913"/>
                          </a:lnTo>
                          <a:lnTo>
                            <a:pt x="1629507" y="533959"/>
                          </a:lnTo>
                          <a:cubicBezTo>
                            <a:pt x="1826979" y="533959"/>
                            <a:pt x="1987061" y="694041"/>
                            <a:pt x="1987061" y="891513"/>
                          </a:cubicBezTo>
                          <a:cubicBezTo>
                            <a:pt x="1987061" y="1088985"/>
                            <a:pt x="1826979" y="1249067"/>
                            <a:pt x="1629507" y="1249067"/>
                          </a:cubicBezTo>
                          <a:lnTo>
                            <a:pt x="1609968" y="1247097"/>
                          </a:lnTo>
                          <a:lnTo>
                            <a:pt x="1590430" y="1249067"/>
                          </a:lnTo>
                          <a:lnTo>
                            <a:pt x="422030" y="1249066"/>
                          </a:lnTo>
                          <a:cubicBezTo>
                            <a:pt x="404562" y="1249066"/>
                            <a:pt x="387457" y="1247517"/>
                            <a:pt x="370842" y="1244550"/>
                          </a:cubicBezTo>
                          <a:lnTo>
                            <a:pt x="331934" y="1234040"/>
                          </a:lnTo>
                          <a:lnTo>
                            <a:pt x="322157" y="1233054"/>
                          </a:lnTo>
                          <a:cubicBezTo>
                            <a:pt x="138303" y="1195432"/>
                            <a:pt x="0" y="1032757"/>
                            <a:pt x="0" y="837781"/>
                          </a:cubicBezTo>
                          <a:cubicBezTo>
                            <a:pt x="0" y="642805"/>
                            <a:pt x="138303" y="480130"/>
                            <a:pt x="322157" y="442508"/>
                          </a:cubicBezTo>
                          <a:lnTo>
                            <a:pt x="396918" y="434971"/>
                          </a:lnTo>
                          <a:lnTo>
                            <a:pt x="403966" y="365058"/>
                          </a:lnTo>
                          <a:cubicBezTo>
                            <a:pt x="446598" y="156720"/>
                            <a:pt x="630935" y="0"/>
                            <a:pt x="851877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rgbClr val="0C6AFF"/>
                        </a:gs>
                        <a:gs pos="0">
                          <a:srgbClr val="8FFFFF"/>
                        </a:gs>
                      </a:gsLst>
                      <a:lin ang="2700000" scaled="1"/>
                      <a:tileRect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900000" lon="2400000" rev="0"/>
                      </a:camera>
                      <a:lightRig rig="contrasting" dir="t">
                        <a:rot lat="0" lon="0" rev="0"/>
                      </a:lightRig>
                    </a:scene3d>
                    <a:sp3d extrusionH="412750">
                      <a:extrusionClr>
                        <a:srgbClr val="4472C4"/>
                      </a:extrusionClr>
                    </a:sp3d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grpSp>
                  <p:nvGrpSpPr>
                    <p:cNvPr id="11" name="组合 10">
                      <a:extLst>
                        <a:ext uri="{FF2B5EF4-FFF2-40B4-BE49-F238E27FC236}">
                          <a16:creationId xmlns:a16="http://schemas.microsoft.com/office/drawing/2014/main" id="{F390E661-147E-4DC5-73AE-356A788691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66989" y="1939341"/>
                      <a:ext cx="296444" cy="1751801"/>
                      <a:chOff x="2459774" y="4767569"/>
                      <a:chExt cx="207226" cy="1224578"/>
                    </a:xfrm>
                  </p:grpSpPr>
                  <p:cxnSp>
                    <p:nvCxnSpPr>
                      <p:cNvPr id="18" name="直接连接符 17">
                        <a:extLst>
                          <a:ext uri="{FF2B5EF4-FFF2-40B4-BE49-F238E27FC236}">
                            <a16:creationId xmlns:a16="http://schemas.microsoft.com/office/drawing/2014/main" id="{B0F4F5EB-0A5F-EDE7-C97B-C6191F3A8C9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568705" y="4987910"/>
                        <a:ext cx="0" cy="100423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  <p:grpSp>
                    <p:nvGrpSpPr>
                      <p:cNvPr id="19" name="组合 18">
                        <a:extLst>
                          <a:ext uri="{FF2B5EF4-FFF2-40B4-BE49-F238E27FC236}">
                            <a16:creationId xmlns:a16="http://schemas.microsoft.com/office/drawing/2014/main" id="{82E08272-FAF3-16E8-6A69-EEC93D0F7E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59774" y="4767569"/>
                        <a:ext cx="207226" cy="207218"/>
                        <a:chOff x="10371213" y="3975978"/>
                        <a:chExt cx="222393" cy="222384"/>
                      </a:xfrm>
                    </p:grpSpPr>
                    <p:sp>
                      <p:nvSpPr>
                        <p:cNvPr id="20" name="椭圆 19">
                          <a:extLst>
                            <a:ext uri="{FF2B5EF4-FFF2-40B4-BE49-F238E27FC236}">
                              <a16:creationId xmlns:a16="http://schemas.microsoft.com/office/drawing/2014/main" id="{A5B3461A-2444-2EE5-5FD0-F3ABB0550E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0371213" y="3975978"/>
                          <a:ext cx="222393" cy="222384"/>
                        </a:xfrm>
                        <a:prstGeom prst="ellipse">
                          <a:avLst/>
                        </a:prstGeom>
                        <a:noFill/>
                        <a:ln w="19050" cap="flat" cmpd="sng" algn="ctr">
                          <a:solidFill>
                            <a:srgbClr val="4472C4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等线"/>
                            <a:ea typeface="OPPOSans R" panose="00020600040101010101" pitchFamily="18" charset="-122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1" name="旁门左道出品">
                          <a:extLst>
                            <a:ext uri="{FF2B5EF4-FFF2-40B4-BE49-F238E27FC236}">
                              <a16:creationId xmlns:a16="http://schemas.microsoft.com/office/drawing/2014/main" id="{15B83F46-8C1B-8B5A-EF62-D4FC59DF48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0424795" y="4029558"/>
                          <a:ext cx="115228" cy="115224"/>
                        </a:xfrm>
                        <a:prstGeom prst="ellipse">
                          <a:avLst/>
                        </a:prstGeom>
                        <a:solidFill>
                          <a:srgbClr val="4472C4"/>
                        </a:solidFill>
                        <a:ln w="6350" cap="flat" cmpd="sng" algn="ctr">
                          <a:solidFill>
                            <a:srgbClr val="4472C4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等线"/>
                            <a:ea typeface="OPPOSans R" panose="00020600040101010101" pitchFamily="18" charset="-122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2" name="组合 11">
                      <a:extLst>
                        <a:ext uri="{FF2B5EF4-FFF2-40B4-BE49-F238E27FC236}">
                          <a16:creationId xmlns:a16="http://schemas.microsoft.com/office/drawing/2014/main" id="{F8E0B1D7-1D6B-E2A6-9129-FB078FE064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677" y="2815242"/>
                      <a:ext cx="178456" cy="3457939"/>
                      <a:chOff x="8395399" y="3802649"/>
                      <a:chExt cx="124748" cy="2417236"/>
                    </a:xfrm>
                  </p:grpSpPr>
                  <p:sp>
                    <p:nvSpPr>
                      <p:cNvPr id="16" name="椭圆 15">
                        <a:extLst>
                          <a:ext uri="{FF2B5EF4-FFF2-40B4-BE49-F238E27FC236}">
                            <a16:creationId xmlns:a16="http://schemas.microsoft.com/office/drawing/2014/main" id="{AF642764-108B-0021-54A3-FE2D3952B52B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8395399" y="3802649"/>
                        <a:ext cx="124748" cy="124744"/>
                      </a:xfrm>
                      <a:prstGeom prst="ellipse">
                        <a:avLst/>
                      </a:prstGeom>
                      <a:noFill/>
                      <a:ln w="15875" cap="flat" cmpd="sng" algn="ctr">
                        <a:solidFill>
                          <a:srgbClr val="4472C4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/>
                          <a:ea typeface="OPPOSans R" panose="00020600040101010101" pitchFamily="18" charset="-122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7" name="旁门左道出品">
                        <a:extLst>
                          <a:ext uri="{FF2B5EF4-FFF2-40B4-BE49-F238E27FC236}">
                            <a16:creationId xmlns:a16="http://schemas.microsoft.com/office/drawing/2014/main" id="{75FE4066-0E53-B06D-AE4E-47C3F47975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457773" y="3939015"/>
                        <a:ext cx="0" cy="2280870"/>
                      </a:xfrm>
                      <a:prstGeom prst="line">
                        <a:avLst/>
                      </a:prstGeom>
                      <a:noFill/>
                      <a:ln w="15875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</p:grpSp>
                <p:grpSp>
                  <p:nvGrpSpPr>
                    <p:cNvPr id="13" name="组合 12">
                      <a:extLst>
                        <a:ext uri="{FF2B5EF4-FFF2-40B4-BE49-F238E27FC236}">
                          <a16:creationId xmlns:a16="http://schemas.microsoft.com/office/drawing/2014/main" id="{6A268946-4646-4C39-B540-F7ED9D2B2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54718" y="3926876"/>
                      <a:ext cx="178456" cy="2081735"/>
                      <a:chOff x="8395399" y="3802649"/>
                      <a:chExt cx="124748" cy="1455215"/>
                    </a:xfrm>
                  </p:grpSpPr>
                  <p:sp>
                    <p:nvSpPr>
                      <p:cNvPr id="14" name="椭圆 13">
                        <a:extLst>
                          <a:ext uri="{FF2B5EF4-FFF2-40B4-BE49-F238E27FC236}">
                            <a16:creationId xmlns:a16="http://schemas.microsoft.com/office/drawing/2014/main" id="{A32A0F91-26CD-251F-2920-0A4C287D4C2A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8395399" y="3802649"/>
                        <a:ext cx="124748" cy="124744"/>
                      </a:xfrm>
                      <a:prstGeom prst="ellipse">
                        <a:avLst/>
                      </a:prstGeom>
                      <a:noFill/>
                      <a:ln w="19050" cap="flat" cmpd="sng" algn="ctr">
                        <a:solidFill>
                          <a:srgbClr val="4472C4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/>
                          <a:ea typeface="OPPOSans R" panose="00020600040101010101" pitchFamily="18" charset="-122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5" name="旁门左道出品">
                        <a:extLst>
                          <a:ext uri="{FF2B5EF4-FFF2-40B4-BE49-F238E27FC236}">
                            <a16:creationId xmlns:a16="http://schemas.microsoft.com/office/drawing/2014/main" id="{8AB4305D-A182-2DA7-F2A3-43F53C0B726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457773" y="3939015"/>
                        <a:ext cx="0" cy="1318849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</p:grpSp>
              </p:grpSp>
              <p:grpSp>
                <p:nvGrpSpPr>
                  <p:cNvPr id="24" name="组合 23">
                    <a:extLst>
                      <a:ext uri="{FF2B5EF4-FFF2-40B4-BE49-F238E27FC236}">
                        <a16:creationId xmlns:a16="http://schemas.microsoft.com/office/drawing/2014/main" id="{66FC40F6-2C9D-3895-C5E6-0AB569D83257}"/>
                      </a:ext>
                    </a:extLst>
                  </p:cNvPr>
                  <p:cNvGrpSpPr/>
                  <p:nvPr/>
                </p:nvGrpSpPr>
                <p:grpSpPr>
                  <a:xfrm>
                    <a:off x="7820790" y="1803807"/>
                    <a:ext cx="2467573" cy="1252116"/>
                    <a:chOff x="1716947" y="1939341"/>
                    <a:chExt cx="8754722" cy="4333840"/>
                  </a:xfrm>
                </p:grpSpPr>
                <p:sp>
                  <p:nvSpPr>
                    <p:cNvPr id="25" name="椭圆 24">
                      <a:extLst>
                        <a:ext uri="{FF2B5EF4-FFF2-40B4-BE49-F238E27FC236}">
                          <a16:creationId xmlns:a16="http://schemas.microsoft.com/office/drawing/2014/main" id="{C7978414-AA80-8030-BCCC-A987D9E6A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6947" y="2869740"/>
                      <a:ext cx="8754722" cy="335864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56000"/>
                          </a:srgbClr>
                        </a:gs>
                        <a:gs pos="2500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/>
                      </a:solidFill>
                      <a:prstDash val="dash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27" name="椭圆 26">
                      <a:extLst>
                        <a:ext uri="{FF2B5EF4-FFF2-40B4-BE49-F238E27FC236}">
                          <a16:creationId xmlns:a16="http://schemas.microsoft.com/office/drawing/2014/main" id="{C698EC2D-C905-A2DC-7D12-7FF5D01C8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0078" y="3350488"/>
                      <a:ext cx="6248460" cy="2397143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62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35" name="旁门左道出品">
                      <a:extLst>
                        <a:ext uri="{FF2B5EF4-FFF2-40B4-BE49-F238E27FC236}">
                          <a16:creationId xmlns:a16="http://schemas.microsoft.com/office/drawing/2014/main" id="{32359DBD-CC05-0982-8BC8-19451AA2F5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28835" y="3756667"/>
                      <a:ext cx="4130946" cy="1584786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66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>
                          <a:alpha val="1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36" name="椭圆 35">
                      <a:extLst>
                        <a:ext uri="{FF2B5EF4-FFF2-40B4-BE49-F238E27FC236}">
                          <a16:creationId xmlns:a16="http://schemas.microsoft.com/office/drawing/2014/main" id="{22C5F29C-9CFF-8720-DAE7-89FCCD0FB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4014" y="4172982"/>
                      <a:ext cx="1960586" cy="7521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70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>
                          <a:alpha val="2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37" name="任意多边形 16">
                      <a:extLst>
                        <a:ext uri="{FF2B5EF4-FFF2-40B4-BE49-F238E27FC236}">
                          <a16:creationId xmlns:a16="http://schemas.microsoft.com/office/drawing/2014/main" id="{5824EEAF-857E-68C9-9D7E-F7B8E8ABFE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6074" y="2184568"/>
                      <a:ext cx="3924822" cy="2467143"/>
                    </a:xfrm>
                    <a:custGeom>
                      <a:avLst/>
                      <a:gdLst>
                        <a:gd name="connsiteX0" fmla="*/ 851877 w 1987061"/>
                        <a:gd name="connsiteY0" fmla="*/ 0 h 1249067"/>
                        <a:gd name="connsiteX1" fmla="*/ 1230995 w 1987061"/>
                        <a:gd name="connsiteY1" fmla="*/ 201575 h 1249067"/>
                        <a:gd name="connsiteX2" fmla="*/ 1261391 w 1987061"/>
                        <a:gd name="connsiteY2" fmla="*/ 257577 h 1249067"/>
                        <a:gd name="connsiteX3" fmla="*/ 1271953 w 1987061"/>
                        <a:gd name="connsiteY3" fmla="*/ 256512 h 1249067"/>
                        <a:gd name="connsiteX4" fmla="*/ 1601409 w 1987061"/>
                        <a:gd name="connsiteY4" fmla="*/ 474890 h 1249067"/>
                        <a:gd name="connsiteX5" fmla="*/ 1620041 w 1987061"/>
                        <a:gd name="connsiteY5" fmla="*/ 534913 h 1249067"/>
                        <a:gd name="connsiteX6" fmla="*/ 1629507 w 1987061"/>
                        <a:gd name="connsiteY6" fmla="*/ 533959 h 1249067"/>
                        <a:gd name="connsiteX7" fmla="*/ 1987061 w 1987061"/>
                        <a:gd name="connsiteY7" fmla="*/ 891513 h 1249067"/>
                        <a:gd name="connsiteX8" fmla="*/ 1629507 w 1987061"/>
                        <a:gd name="connsiteY8" fmla="*/ 1249067 h 1249067"/>
                        <a:gd name="connsiteX9" fmla="*/ 1609968 w 1987061"/>
                        <a:gd name="connsiteY9" fmla="*/ 1247097 h 1249067"/>
                        <a:gd name="connsiteX10" fmla="*/ 1590430 w 1987061"/>
                        <a:gd name="connsiteY10" fmla="*/ 1249067 h 1249067"/>
                        <a:gd name="connsiteX11" fmla="*/ 422030 w 1987061"/>
                        <a:gd name="connsiteY11" fmla="*/ 1249066 h 1249067"/>
                        <a:gd name="connsiteX12" fmla="*/ 370842 w 1987061"/>
                        <a:gd name="connsiteY12" fmla="*/ 1244550 h 1249067"/>
                        <a:gd name="connsiteX13" fmla="*/ 331934 w 1987061"/>
                        <a:gd name="connsiteY13" fmla="*/ 1234040 h 1249067"/>
                        <a:gd name="connsiteX14" fmla="*/ 322157 w 1987061"/>
                        <a:gd name="connsiteY14" fmla="*/ 1233054 h 1249067"/>
                        <a:gd name="connsiteX15" fmla="*/ 0 w 1987061"/>
                        <a:gd name="connsiteY15" fmla="*/ 837781 h 1249067"/>
                        <a:gd name="connsiteX16" fmla="*/ 322157 w 1987061"/>
                        <a:gd name="connsiteY16" fmla="*/ 442508 h 1249067"/>
                        <a:gd name="connsiteX17" fmla="*/ 396918 w 1987061"/>
                        <a:gd name="connsiteY17" fmla="*/ 434971 h 1249067"/>
                        <a:gd name="connsiteX18" fmla="*/ 403966 w 1987061"/>
                        <a:gd name="connsiteY18" fmla="*/ 365058 h 1249067"/>
                        <a:gd name="connsiteX19" fmla="*/ 851877 w 1987061"/>
                        <a:gd name="connsiteY19" fmla="*/ 0 h 1249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987061" h="1249067">
                          <a:moveTo>
                            <a:pt x="851877" y="0"/>
                          </a:moveTo>
                          <a:cubicBezTo>
                            <a:pt x="1009693" y="0"/>
                            <a:pt x="1148832" y="79959"/>
                            <a:pt x="1230995" y="201575"/>
                          </a:cubicBezTo>
                          <a:lnTo>
                            <a:pt x="1261391" y="257577"/>
                          </a:lnTo>
                          <a:lnTo>
                            <a:pt x="1271953" y="256512"/>
                          </a:lnTo>
                          <a:cubicBezTo>
                            <a:pt x="1420057" y="256512"/>
                            <a:pt x="1547129" y="346558"/>
                            <a:pt x="1601409" y="474890"/>
                          </a:cubicBezTo>
                          <a:lnTo>
                            <a:pt x="1620041" y="534913"/>
                          </a:lnTo>
                          <a:lnTo>
                            <a:pt x="1629507" y="533959"/>
                          </a:lnTo>
                          <a:cubicBezTo>
                            <a:pt x="1826979" y="533959"/>
                            <a:pt x="1987061" y="694041"/>
                            <a:pt x="1987061" y="891513"/>
                          </a:cubicBezTo>
                          <a:cubicBezTo>
                            <a:pt x="1987061" y="1088985"/>
                            <a:pt x="1826979" y="1249067"/>
                            <a:pt x="1629507" y="1249067"/>
                          </a:cubicBezTo>
                          <a:lnTo>
                            <a:pt x="1609968" y="1247097"/>
                          </a:lnTo>
                          <a:lnTo>
                            <a:pt x="1590430" y="1249067"/>
                          </a:lnTo>
                          <a:lnTo>
                            <a:pt x="422030" y="1249066"/>
                          </a:lnTo>
                          <a:cubicBezTo>
                            <a:pt x="404562" y="1249066"/>
                            <a:pt x="387457" y="1247517"/>
                            <a:pt x="370842" y="1244550"/>
                          </a:cubicBezTo>
                          <a:lnTo>
                            <a:pt x="331934" y="1234040"/>
                          </a:lnTo>
                          <a:lnTo>
                            <a:pt x="322157" y="1233054"/>
                          </a:lnTo>
                          <a:cubicBezTo>
                            <a:pt x="138303" y="1195432"/>
                            <a:pt x="0" y="1032757"/>
                            <a:pt x="0" y="837781"/>
                          </a:cubicBezTo>
                          <a:cubicBezTo>
                            <a:pt x="0" y="642805"/>
                            <a:pt x="138303" y="480130"/>
                            <a:pt x="322157" y="442508"/>
                          </a:cubicBezTo>
                          <a:lnTo>
                            <a:pt x="396918" y="434971"/>
                          </a:lnTo>
                          <a:lnTo>
                            <a:pt x="403966" y="365058"/>
                          </a:lnTo>
                          <a:cubicBezTo>
                            <a:pt x="446598" y="156720"/>
                            <a:pt x="630935" y="0"/>
                            <a:pt x="851877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rgbClr val="0C6AFF"/>
                        </a:gs>
                        <a:gs pos="0">
                          <a:srgbClr val="8FFFFF"/>
                        </a:gs>
                      </a:gsLst>
                      <a:lin ang="2700000" scaled="1"/>
                      <a:tileRect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900000" lon="2400000" rev="0"/>
                      </a:camera>
                      <a:lightRig rig="contrasting" dir="t">
                        <a:rot lat="0" lon="0" rev="0"/>
                      </a:lightRig>
                    </a:scene3d>
                    <a:sp3d extrusionH="412750">
                      <a:extrusionClr>
                        <a:srgbClr val="4472C4"/>
                      </a:extrusionClr>
                    </a:sp3d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grpSp>
                  <p:nvGrpSpPr>
                    <p:cNvPr id="43" name="组合 42">
                      <a:extLst>
                        <a:ext uri="{FF2B5EF4-FFF2-40B4-BE49-F238E27FC236}">
                          <a16:creationId xmlns:a16="http://schemas.microsoft.com/office/drawing/2014/main" id="{41AC3AFD-A08B-FF3E-5319-732CB5A041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66989" y="1939341"/>
                      <a:ext cx="296444" cy="1751801"/>
                      <a:chOff x="2459774" y="4767569"/>
                      <a:chExt cx="207226" cy="1224578"/>
                    </a:xfrm>
                  </p:grpSpPr>
                  <p:cxnSp>
                    <p:nvCxnSpPr>
                      <p:cNvPr id="60" name="直接连接符 59">
                        <a:extLst>
                          <a:ext uri="{FF2B5EF4-FFF2-40B4-BE49-F238E27FC236}">
                            <a16:creationId xmlns:a16="http://schemas.microsoft.com/office/drawing/2014/main" id="{BA59B65A-F039-FC56-80B8-8D65B5BE3BB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568705" y="4987910"/>
                        <a:ext cx="0" cy="100423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  <p:grpSp>
                    <p:nvGrpSpPr>
                      <p:cNvPr id="66" name="组合 65">
                        <a:extLst>
                          <a:ext uri="{FF2B5EF4-FFF2-40B4-BE49-F238E27FC236}">
                            <a16:creationId xmlns:a16="http://schemas.microsoft.com/office/drawing/2014/main" id="{114A9D66-6454-F9B6-5B37-A5CDBB9F59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59774" y="4767569"/>
                        <a:ext cx="207226" cy="207218"/>
                        <a:chOff x="10371213" y="3975978"/>
                        <a:chExt cx="222393" cy="222384"/>
                      </a:xfrm>
                    </p:grpSpPr>
                    <p:sp>
                      <p:nvSpPr>
                        <p:cNvPr id="67" name="椭圆 66">
                          <a:extLst>
                            <a:ext uri="{FF2B5EF4-FFF2-40B4-BE49-F238E27FC236}">
                              <a16:creationId xmlns:a16="http://schemas.microsoft.com/office/drawing/2014/main" id="{4E56D995-3AAA-6F8D-0AD9-DDA0269E6B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0371213" y="3975978"/>
                          <a:ext cx="222393" cy="222384"/>
                        </a:xfrm>
                        <a:prstGeom prst="ellipse">
                          <a:avLst/>
                        </a:prstGeom>
                        <a:noFill/>
                        <a:ln w="19050" cap="flat" cmpd="sng" algn="ctr">
                          <a:solidFill>
                            <a:srgbClr val="4472C4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等线"/>
                            <a:ea typeface="OPPOSans R" panose="00020600040101010101" pitchFamily="18" charset="-122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68" name="旁门左道出品">
                          <a:extLst>
                            <a:ext uri="{FF2B5EF4-FFF2-40B4-BE49-F238E27FC236}">
                              <a16:creationId xmlns:a16="http://schemas.microsoft.com/office/drawing/2014/main" id="{6EFDC92F-F2B8-7DF3-1765-6CCD96B127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0424795" y="4029558"/>
                          <a:ext cx="115228" cy="115224"/>
                        </a:xfrm>
                        <a:prstGeom prst="ellipse">
                          <a:avLst/>
                        </a:prstGeom>
                        <a:solidFill>
                          <a:srgbClr val="4472C4"/>
                        </a:solidFill>
                        <a:ln w="6350" cap="flat" cmpd="sng" algn="ctr">
                          <a:solidFill>
                            <a:srgbClr val="4472C4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等线"/>
                            <a:ea typeface="OPPOSans R" panose="00020600040101010101" pitchFamily="18" charset="-122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44" name="组合 43">
                      <a:extLst>
                        <a:ext uri="{FF2B5EF4-FFF2-40B4-BE49-F238E27FC236}">
                          <a16:creationId xmlns:a16="http://schemas.microsoft.com/office/drawing/2014/main" id="{B698FA98-9103-C76D-AEE8-0126D8214A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677" y="2815242"/>
                      <a:ext cx="178456" cy="3457939"/>
                      <a:chOff x="8395399" y="3802649"/>
                      <a:chExt cx="124748" cy="2417236"/>
                    </a:xfrm>
                  </p:grpSpPr>
                  <p:sp>
                    <p:nvSpPr>
                      <p:cNvPr id="58" name="椭圆 57">
                        <a:extLst>
                          <a:ext uri="{FF2B5EF4-FFF2-40B4-BE49-F238E27FC236}">
                            <a16:creationId xmlns:a16="http://schemas.microsoft.com/office/drawing/2014/main" id="{4A05395F-B474-83F8-3270-DF772EB014A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8395399" y="3802649"/>
                        <a:ext cx="124748" cy="124744"/>
                      </a:xfrm>
                      <a:prstGeom prst="ellipse">
                        <a:avLst/>
                      </a:prstGeom>
                      <a:noFill/>
                      <a:ln w="15875" cap="flat" cmpd="sng" algn="ctr">
                        <a:solidFill>
                          <a:srgbClr val="4472C4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/>
                          <a:ea typeface="OPPOSans R" panose="00020600040101010101" pitchFamily="18" charset="-122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59" name="旁门左道出品">
                        <a:extLst>
                          <a:ext uri="{FF2B5EF4-FFF2-40B4-BE49-F238E27FC236}">
                            <a16:creationId xmlns:a16="http://schemas.microsoft.com/office/drawing/2014/main" id="{AAFF74C3-BC5E-88E2-2EC5-03708FFE2BC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457773" y="3939015"/>
                        <a:ext cx="0" cy="2280870"/>
                      </a:xfrm>
                      <a:prstGeom prst="line">
                        <a:avLst/>
                      </a:prstGeom>
                      <a:noFill/>
                      <a:ln w="15875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</p:grpSp>
                <p:grpSp>
                  <p:nvGrpSpPr>
                    <p:cNvPr id="45" name="组合 44">
                      <a:extLst>
                        <a:ext uri="{FF2B5EF4-FFF2-40B4-BE49-F238E27FC236}">
                          <a16:creationId xmlns:a16="http://schemas.microsoft.com/office/drawing/2014/main" id="{78534F51-EC28-1D30-5226-6AF890A374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54718" y="3926876"/>
                      <a:ext cx="178456" cy="2081735"/>
                      <a:chOff x="8395399" y="3802649"/>
                      <a:chExt cx="124748" cy="1455215"/>
                    </a:xfrm>
                  </p:grpSpPr>
                  <p:sp>
                    <p:nvSpPr>
                      <p:cNvPr id="56" name="椭圆 55">
                        <a:extLst>
                          <a:ext uri="{FF2B5EF4-FFF2-40B4-BE49-F238E27FC236}">
                            <a16:creationId xmlns:a16="http://schemas.microsoft.com/office/drawing/2014/main" id="{646012CE-DC11-0C9B-71D8-5B69BAABD64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8395399" y="3802649"/>
                        <a:ext cx="124748" cy="124744"/>
                      </a:xfrm>
                      <a:prstGeom prst="ellipse">
                        <a:avLst/>
                      </a:prstGeom>
                      <a:noFill/>
                      <a:ln w="19050" cap="flat" cmpd="sng" algn="ctr">
                        <a:solidFill>
                          <a:srgbClr val="4472C4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/>
                          <a:ea typeface="OPPOSans R" panose="00020600040101010101" pitchFamily="18" charset="-122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57" name="旁门左道出品">
                        <a:extLst>
                          <a:ext uri="{FF2B5EF4-FFF2-40B4-BE49-F238E27FC236}">
                            <a16:creationId xmlns:a16="http://schemas.microsoft.com/office/drawing/2014/main" id="{A2768B88-E5E8-C7C9-3F15-4F4900D5C6F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457773" y="3939015"/>
                        <a:ext cx="0" cy="1318849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</p:grpSp>
              </p:grpSp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A3DAF5D6-D153-D0D6-53BB-7B164EB5B877}"/>
                      </a:ext>
                    </a:extLst>
                  </p:cNvPr>
                  <p:cNvSpPr txBox="1"/>
                  <p:nvPr/>
                </p:nvSpPr>
                <p:spPr>
                  <a:xfrm>
                    <a:off x="8433845" y="3235230"/>
                    <a:ext cx="166665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Llama</a:t>
                    </a:r>
                    <a:r>
                      <a:rPr lang="en-US" altLang="zh-CN" b="1" dirty="0">
                        <a:solidFill>
                          <a:srgbClr val="FFC000"/>
                        </a:solidFill>
                      </a:rPr>
                      <a:t>/</a:t>
                    </a:r>
                    <a:r>
                      <a:rPr lang="zh-CN" altLang="en-US" b="1" dirty="0">
                        <a:solidFill>
                          <a:srgbClr val="FFC000"/>
                        </a:solidFill>
                      </a:rPr>
                      <a:t>盘古</a:t>
                    </a:r>
                  </a:p>
                </p:txBody>
              </p:sp>
              <p:sp>
                <p:nvSpPr>
                  <p:cNvPr id="71" name="Freeform 237+">
                    <a:extLst>
                      <a:ext uri="{FF2B5EF4-FFF2-40B4-BE49-F238E27FC236}">
                        <a16:creationId xmlns:a16="http://schemas.microsoft.com/office/drawing/2014/main" id="{0541CF09-5FFF-DC28-E04C-C016AAE6E5C6}"/>
                      </a:ext>
                    </a:extLst>
                  </p:cNvPr>
                  <p:cNvSpPr/>
                  <p:nvPr/>
                </p:nvSpPr>
                <p:spPr>
                  <a:xfrm rot="9812928" flipH="1" flipV="1">
                    <a:off x="3137984" y="2606183"/>
                    <a:ext cx="2463066" cy="191242"/>
                  </a:xfrm>
                  <a:custGeom>
                    <a:avLst/>
                    <a:gdLst>
                      <a:gd name="connsiteX0" fmla="*/ 0 w 5824609"/>
                      <a:gd name="connsiteY0" fmla="*/ 103133 h 167920"/>
                      <a:gd name="connsiteX1" fmla="*/ 3087471 w 5824609"/>
                      <a:gd name="connsiteY1" fmla="*/ 103133 h 167920"/>
                      <a:gd name="connsiteX2" fmla="*/ 3087471 w 5824609"/>
                      <a:gd name="connsiteY2" fmla="*/ 167920 h 167920"/>
                      <a:gd name="connsiteX3" fmla="*/ 0 w 5824609"/>
                      <a:gd name="connsiteY3" fmla="*/ 167920 h 167920"/>
                      <a:gd name="connsiteX4" fmla="*/ 5656690 w 5824609"/>
                      <a:gd name="connsiteY4" fmla="*/ 0 h 167920"/>
                      <a:gd name="connsiteX5" fmla="*/ 5824609 w 5824609"/>
                      <a:gd name="connsiteY5" fmla="*/ 167920 h 167920"/>
                      <a:gd name="connsiteX6" fmla="*/ 4399314 w 5824609"/>
                      <a:gd name="connsiteY6" fmla="*/ 167920 h 167920"/>
                      <a:gd name="connsiteX7" fmla="*/ 4399314 w 5824609"/>
                      <a:gd name="connsiteY7" fmla="*/ 103133 h 167920"/>
                      <a:gd name="connsiteX8" fmla="*/ 5656690 w 5824609"/>
                      <a:gd name="connsiteY8" fmla="*/ 103133 h 167920"/>
                      <a:gd name="connsiteX0-1" fmla="*/ 0 w 5824609"/>
                      <a:gd name="connsiteY0-2" fmla="*/ 103133 h 167920"/>
                      <a:gd name="connsiteX1-3" fmla="*/ 3087471 w 5824609"/>
                      <a:gd name="connsiteY1-4" fmla="*/ 103133 h 167920"/>
                      <a:gd name="connsiteX2-5" fmla="*/ 0 w 5824609"/>
                      <a:gd name="connsiteY2-6" fmla="*/ 167920 h 167920"/>
                      <a:gd name="connsiteX3-7" fmla="*/ 0 w 5824609"/>
                      <a:gd name="connsiteY3-8" fmla="*/ 103133 h 167920"/>
                      <a:gd name="connsiteX4-9" fmla="*/ 5656690 w 5824609"/>
                      <a:gd name="connsiteY4-10" fmla="*/ 0 h 167920"/>
                      <a:gd name="connsiteX5-11" fmla="*/ 5824609 w 5824609"/>
                      <a:gd name="connsiteY5-12" fmla="*/ 167920 h 167920"/>
                      <a:gd name="connsiteX6-13" fmla="*/ 4399314 w 5824609"/>
                      <a:gd name="connsiteY6-14" fmla="*/ 167920 h 167920"/>
                      <a:gd name="connsiteX7-15" fmla="*/ 4399314 w 5824609"/>
                      <a:gd name="connsiteY7-16" fmla="*/ 103133 h 167920"/>
                      <a:gd name="connsiteX8-17" fmla="*/ 5656690 w 5824609"/>
                      <a:gd name="connsiteY8-18" fmla="*/ 103133 h 167920"/>
                      <a:gd name="connsiteX9" fmla="*/ 5656690 w 5824609"/>
                      <a:gd name="connsiteY9" fmla="*/ 0 h 167920"/>
                      <a:gd name="connsiteX0-19" fmla="*/ 0 w 5824609"/>
                      <a:gd name="connsiteY0-20" fmla="*/ 103133 h 167920"/>
                      <a:gd name="connsiteX1-21" fmla="*/ 0 w 5824609"/>
                      <a:gd name="connsiteY1-22" fmla="*/ 167920 h 167920"/>
                      <a:gd name="connsiteX2-23" fmla="*/ 0 w 5824609"/>
                      <a:gd name="connsiteY2-24" fmla="*/ 103133 h 167920"/>
                      <a:gd name="connsiteX3-25" fmla="*/ 5656690 w 5824609"/>
                      <a:gd name="connsiteY3-26" fmla="*/ 0 h 167920"/>
                      <a:gd name="connsiteX4-27" fmla="*/ 5824609 w 5824609"/>
                      <a:gd name="connsiteY4-28" fmla="*/ 167920 h 167920"/>
                      <a:gd name="connsiteX5-29" fmla="*/ 4399314 w 5824609"/>
                      <a:gd name="connsiteY5-30" fmla="*/ 167920 h 167920"/>
                      <a:gd name="connsiteX6-31" fmla="*/ 4399314 w 5824609"/>
                      <a:gd name="connsiteY6-32" fmla="*/ 103133 h 167920"/>
                      <a:gd name="connsiteX7-33" fmla="*/ 5656690 w 5824609"/>
                      <a:gd name="connsiteY7-34" fmla="*/ 103133 h 167920"/>
                      <a:gd name="connsiteX8-35" fmla="*/ 5656690 w 5824609"/>
                      <a:gd name="connsiteY8-36" fmla="*/ 0 h 167920"/>
                      <a:gd name="connsiteX0-37" fmla="*/ 1257376 w 1425295"/>
                      <a:gd name="connsiteY0-38" fmla="*/ 0 h 167920"/>
                      <a:gd name="connsiteX1-39" fmla="*/ 1425295 w 1425295"/>
                      <a:gd name="connsiteY1-40" fmla="*/ 167920 h 167920"/>
                      <a:gd name="connsiteX2-41" fmla="*/ 0 w 1425295"/>
                      <a:gd name="connsiteY2-42" fmla="*/ 167920 h 167920"/>
                      <a:gd name="connsiteX3-43" fmla="*/ 0 w 1425295"/>
                      <a:gd name="connsiteY3-44" fmla="*/ 103133 h 167920"/>
                      <a:gd name="connsiteX4-45" fmla="*/ 1257376 w 1425295"/>
                      <a:gd name="connsiteY4-46" fmla="*/ 103133 h 167920"/>
                      <a:gd name="connsiteX5-47" fmla="*/ 1257376 w 1425295"/>
                      <a:gd name="connsiteY5-48" fmla="*/ 0 h 16792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1425295" h="167920">
                        <a:moveTo>
                          <a:pt x="1257376" y="0"/>
                        </a:moveTo>
                        <a:lnTo>
                          <a:pt x="1425295" y="167920"/>
                        </a:lnTo>
                        <a:lnTo>
                          <a:pt x="0" y="167920"/>
                        </a:lnTo>
                        <a:lnTo>
                          <a:pt x="0" y="103133"/>
                        </a:lnTo>
                        <a:lnTo>
                          <a:pt x="1257376" y="103133"/>
                        </a:lnTo>
                        <a:lnTo>
                          <a:pt x="125737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50000">
                        <a:schemeClr val="accent2">
                          <a:alpha val="33000"/>
                        </a:schemeClr>
                      </a:gs>
                      <a:gs pos="100000">
                        <a:schemeClr val="accent2">
                          <a:alpha val="8000"/>
                        </a:schemeClr>
                      </a:gs>
                    </a:gsLst>
                    <a:lin ang="0" scaled="1"/>
                    <a:tileRect/>
                  </a:gradFill>
                  <a:ln w="0">
                    <a:gradFill flip="none" rotWithShape="1"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tx1"/>
                        </a:gs>
                        <a:gs pos="78000">
                          <a:schemeClr val="accent2"/>
                        </a:gs>
                      </a:gsLst>
                      <a:lin ang="0" scaled="1"/>
                      <a:tileRect/>
                    </a:gradFill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kern="0" dirty="0">
                      <a:solidFill>
                        <a:prstClr val="black"/>
                      </a:solidFill>
                      <a:latin typeface="阿里巴巴普惠体 R" panose="00020600040101010101" charset="-122"/>
                      <a:ea typeface="阿里巴巴普惠体 R" panose="00020600040101010101" charset="-122"/>
                    </a:endParaRPr>
                  </a:p>
                </p:txBody>
              </p:sp>
              <p:sp>
                <p:nvSpPr>
                  <p:cNvPr id="75" name="Freeform 237+">
                    <a:extLst>
                      <a:ext uri="{FF2B5EF4-FFF2-40B4-BE49-F238E27FC236}">
                        <a16:creationId xmlns:a16="http://schemas.microsoft.com/office/drawing/2014/main" id="{64E54833-C0CE-7593-29E4-CCEB5384FD41}"/>
                      </a:ext>
                    </a:extLst>
                  </p:cNvPr>
                  <p:cNvSpPr/>
                  <p:nvPr/>
                </p:nvSpPr>
                <p:spPr>
                  <a:xfrm rot="11787072" flipV="1">
                    <a:off x="6251369" y="2563765"/>
                    <a:ext cx="2463066" cy="191242"/>
                  </a:xfrm>
                  <a:custGeom>
                    <a:avLst/>
                    <a:gdLst>
                      <a:gd name="connsiteX0" fmla="*/ 0 w 5824609"/>
                      <a:gd name="connsiteY0" fmla="*/ 103133 h 167920"/>
                      <a:gd name="connsiteX1" fmla="*/ 3087471 w 5824609"/>
                      <a:gd name="connsiteY1" fmla="*/ 103133 h 167920"/>
                      <a:gd name="connsiteX2" fmla="*/ 3087471 w 5824609"/>
                      <a:gd name="connsiteY2" fmla="*/ 167920 h 167920"/>
                      <a:gd name="connsiteX3" fmla="*/ 0 w 5824609"/>
                      <a:gd name="connsiteY3" fmla="*/ 167920 h 167920"/>
                      <a:gd name="connsiteX4" fmla="*/ 5656690 w 5824609"/>
                      <a:gd name="connsiteY4" fmla="*/ 0 h 167920"/>
                      <a:gd name="connsiteX5" fmla="*/ 5824609 w 5824609"/>
                      <a:gd name="connsiteY5" fmla="*/ 167920 h 167920"/>
                      <a:gd name="connsiteX6" fmla="*/ 4399314 w 5824609"/>
                      <a:gd name="connsiteY6" fmla="*/ 167920 h 167920"/>
                      <a:gd name="connsiteX7" fmla="*/ 4399314 w 5824609"/>
                      <a:gd name="connsiteY7" fmla="*/ 103133 h 167920"/>
                      <a:gd name="connsiteX8" fmla="*/ 5656690 w 5824609"/>
                      <a:gd name="connsiteY8" fmla="*/ 103133 h 167920"/>
                      <a:gd name="connsiteX0-1" fmla="*/ 0 w 5824609"/>
                      <a:gd name="connsiteY0-2" fmla="*/ 103133 h 167920"/>
                      <a:gd name="connsiteX1-3" fmla="*/ 3087471 w 5824609"/>
                      <a:gd name="connsiteY1-4" fmla="*/ 103133 h 167920"/>
                      <a:gd name="connsiteX2-5" fmla="*/ 0 w 5824609"/>
                      <a:gd name="connsiteY2-6" fmla="*/ 167920 h 167920"/>
                      <a:gd name="connsiteX3-7" fmla="*/ 0 w 5824609"/>
                      <a:gd name="connsiteY3-8" fmla="*/ 103133 h 167920"/>
                      <a:gd name="connsiteX4-9" fmla="*/ 5656690 w 5824609"/>
                      <a:gd name="connsiteY4-10" fmla="*/ 0 h 167920"/>
                      <a:gd name="connsiteX5-11" fmla="*/ 5824609 w 5824609"/>
                      <a:gd name="connsiteY5-12" fmla="*/ 167920 h 167920"/>
                      <a:gd name="connsiteX6-13" fmla="*/ 4399314 w 5824609"/>
                      <a:gd name="connsiteY6-14" fmla="*/ 167920 h 167920"/>
                      <a:gd name="connsiteX7-15" fmla="*/ 4399314 w 5824609"/>
                      <a:gd name="connsiteY7-16" fmla="*/ 103133 h 167920"/>
                      <a:gd name="connsiteX8-17" fmla="*/ 5656690 w 5824609"/>
                      <a:gd name="connsiteY8-18" fmla="*/ 103133 h 167920"/>
                      <a:gd name="connsiteX9" fmla="*/ 5656690 w 5824609"/>
                      <a:gd name="connsiteY9" fmla="*/ 0 h 167920"/>
                      <a:gd name="connsiteX0-19" fmla="*/ 0 w 5824609"/>
                      <a:gd name="connsiteY0-20" fmla="*/ 103133 h 167920"/>
                      <a:gd name="connsiteX1-21" fmla="*/ 0 w 5824609"/>
                      <a:gd name="connsiteY1-22" fmla="*/ 167920 h 167920"/>
                      <a:gd name="connsiteX2-23" fmla="*/ 0 w 5824609"/>
                      <a:gd name="connsiteY2-24" fmla="*/ 103133 h 167920"/>
                      <a:gd name="connsiteX3-25" fmla="*/ 5656690 w 5824609"/>
                      <a:gd name="connsiteY3-26" fmla="*/ 0 h 167920"/>
                      <a:gd name="connsiteX4-27" fmla="*/ 5824609 w 5824609"/>
                      <a:gd name="connsiteY4-28" fmla="*/ 167920 h 167920"/>
                      <a:gd name="connsiteX5-29" fmla="*/ 4399314 w 5824609"/>
                      <a:gd name="connsiteY5-30" fmla="*/ 167920 h 167920"/>
                      <a:gd name="connsiteX6-31" fmla="*/ 4399314 w 5824609"/>
                      <a:gd name="connsiteY6-32" fmla="*/ 103133 h 167920"/>
                      <a:gd name="connsiteX7-33" fmla="*/ 5656690 w 5824609"/>
                      <a:gd name="connsiteY7-34" fmla="*/ 103133 h 167920"/>
                      <a:gd name="connsiteX8-35" fmla="*/ 5656690 w 5824609"/>
                      <a:gd name="connsiteY8-36" fmla="*/ 0 h 167920"/>
                      <a:gd name="connsiteX0-37" fmla="*/ 1257376 w 1425295"/>
                      <a:gd name="connsiteY0-38" fmla="*/ 0 h 167920"/>
                      <a:gd name="connsiteX1-39" fmla="*/ 1425295 w 1425295"/>
                      <a:gd name="connsiteY1-40" fmla="*/ 167920 h 167920"/>
                      <a:gd name="connsiteX2-41" fmla="*/ 0 w 1425295"/>
                      <a:gd name="connsiteY2-42" fmla="*/ 167920 h 167920"/>
                      <a:gd name="connsiteX3-43" fmla="*/ 0 w 1425295"/>
                      <a:gd name="connsiteY3-44" fmla="*/ 103133 h 167920"/>
                      <a:gd name="connsiteX4-45" fmla="*/ 1257376 w 1425295"/>
                      <a:gd name="connsiteY4-46" fmla="*/ 103133 h 167920"/>
                      <a:gd name="connsiteX5-47" fmla="*/ 1257376 w 1425295"/>
                      <a:gd name="connsiteY5-48" fmla="*/ 0 h 16792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1425295" h="167920">
                        <a:moveTo>
                          <a:pt x="1257376" y="0"/>
                        </a:moveTo>
                        <a:lnTo>
                          <a:pt x="1425295" y="167920"/>
                        </a:lnTo>
                        <a:lnTo>
                          <a:pt x="0" y="167920"/>
                        </a:lnTo>
                        <a:lnTo>
                          <a:pt x="0" y="103133"/>
                        </a:lnTo>
                        <a:lnTo>
                          <a:pt x="1257376" y="103133"/>
                        </a:lnTo>
                        <a:lnTo>
                          <a:pt x="125737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50000">
                        <a:schemeClr val="accent2">
                          <a:alpha val="33000"/>
                        </a:schemeClr>
                      </a:gs>
                      <a:gs pos="100000">
                        <a:schemeClr val="accent2">
                          <a:alpha val="8000"/>
                        </a:schemeClr>
                      </a:gs>
                    </a:gsLst>
                    <a:lin ang="0" scaled="1"/>
                    <a:tileRect/>
                  </a:gradFill>
                  <a:ln w="0">
                    <a:gradFill flip="none" rotWithShape="1"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tx1"/>
                        </a:gs>
                        <a:gs pos="78000">
                          <a:schemeClr val="accent2"/>
                        </a:gs>
                      </a:gsLst>
                      <a:lin ang="0" scaled="1"/>
                      <a:tileRect/>
                    </a:gradFill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kern="0" dirty="0">
                      <a:solidFill>
                        <a:prstClr val="black"/>
                      </a:solidFill>
                      <a:latin typeface="阿里巴巴普惠体 R" panose="00020600040101010101" charset="-122"/>
                      <a:ea typeface="阿里巴巴普惠体 R" panose="00020600040101010101" charset="-122"/>
                    </a:endParaRPr>
                  </a:p>
                </p:txBody>
              </p:sp>
              <p:sp>
                <p:nvSpPr>
                  <p:cNvPr id="82" name="矩形: 圆角 81">
                    <a:extLst>
                      <a:ext uri="{FF2B5EF4-FFF2-40B4-BE49-F238E27FC236}">
                        <a16:creationId xmlns:a16="http://schemas.microsoft.com/office/drawing/2014/main" id="{C2168C82-C8D9-7239-E355-A1FAB233C4AC}"/>
                      </a:ext>
                    </a:extLst>
                  </p:cNvPr>
                  <p:cNvSpPr/>
                  <p:nvPr/>
                </p:nvSpPr>
                <p:spPr>
                  <a:xfrm>
                    <a:off x="4969071" y="2157825"/>
                    <a:ext cx="1998669" cy="426751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FFFF"/>
                      </a:gs>
                      <a:gs pos="80000">
                        <a:srgbClr val="016DFF">
                          <a:alpha val="0"/>
                        </a:srgbClr>
                      </a:gs>
                      <a:gs pos="36000">
                        <a:srgbClr val="016DFF">
                          <a:alpha val="21000"/>
                        </a:srgbClr>
                      </a:gs>
                    </a:gsLst>
                    <a:lin ang="81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016DFF">
                            <a:alpha val="0"/>
                          </a:srgbClr>
                        </a:gs>
                        <a:gs pos="100000">
                          <a:srgbClr val="00FFFF"/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  <a:scene3d>
                    <a:camera prst="perspectiveRight"/>
                    <a:lightRig rig="threePt" dir="t"/>
                  </a:scene3d>
                  <a:sp3d extrusionH="88900"/>
                </p:spPr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dirty="0"/>
                      <a:t>语音输出</a:t>
                    </a:r>
                  </a:p>
                </p:txBody>
              </p:sp>
              <p:pic>
                <p:nvPicPr>
                  <p:cNvPr id="84" name="图片 83">
                    <a:extLst>
                      <a:ext uri="{FF2B5EF4-FFF2-40B4-BE49-F238E27FC236}">
                        <a16:creationId xmlns:a16="http://schemas.microsoft.com/office/drawing/2014/main" id="{6C4BC508-8495-3A06-8D33-4875B30B0C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6F6F6"/>
                      </a:clrFrom>
                      <a:clrTo>
                        <a:srgbClr val="F6F6F6">
                          <a:alpha val="0"/>
                        </a:srgbClr>
                      </a:clrTo>
                    </a:clrChange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5664383" y="1224513"/>
                    <a:ext cx="737558" cy="842925"/>
                  </a:xfrm>
                  <a:prstGeom prst="rect">
                    <a:avLst/>
                  </a:prstGeom>
                </p:spPr>
              </p:pic>
              <p:sp>
                <p:nvSpPr>
                  <p:cNvPr id="86" name="Freeform 237++">
                    <a:extLst>
                      <a:ext uri="{FF2B5EF4-FFF2-40B4-BE49-F238E27FC236}">
                        <a16:creationId xmlns:a16="http://schemas.microsoft.com/office/drawing/2014/main" id="{942E147A-5FD8-A3F6-058C-42B3D515F969}"/>
                      </a:ext>
                    </a:extLst>
                  </p:cNvPr>
                  <p:cNvSpPr/>
                  <p:nvPr/>
                </p:nvSpPr>
                <p:spPr>
                  <a:xfrm rot="10800000" flipH="1" flipV="1">
                    <a:off x="3330145" y="3301253"/>
                    <a:ext cx="4914135" cy="190551"/>
                  </a:xfrm>
                  <a:custGeom>
                    <a:avLst/>
                    <a:gdLst>
                      <a:gd name="connsiteX0" fmla="*/ 0 w 5824609"/>
                      <a:gd name="connsiteY0" fmla="*/ 103133 h 167920"/>
                      <a:gd name="connsiteX1" fmla="*/ 3087471 w 5824609"/>
                      <a:gd name="connsiteY1" fmla="*/ 103133 h 167920"/>
                      <a:gd name="connsiteX2" fmla="*/ 3087471 w 5824609"/>
                      <a:gd name="connsiteY2" fmla="*/ 167920 h 167920"/>
                      <a:gd name="connsiteX3" fmla="*/ 0 w 5824609"/>
                      <a:gd name="connsiteY3" fmla="*/ 167920 h 167920"/>
                      <a:gd name="connsiteX4" fmla="*/ 5656690 w 5824609"/>
                      <a:gd name="connsiteY4" fmla="*/ 0 h 167920"/>
                      <a:gd name="connsiteX5" fmla="*/ 5824609 w 5824609"/>
                      <a:gd name="connsiteY5" fmla="*/ 167920 h 167920"/>
                      <a:gd name="connsiteX6" fmla="*/ 4399314 w 5824609"/>
                      <a:gd name="connsiteY6" fmla="*/ 167920 h 167920"/>
                      <a:gd name="connsiteX7" fmla="*/ 4399314 w 5824609"/>
                      <a:gd name="connsiteY7" fmla="*/ 103133 h 167920"/>
                      <a:gd name="connsiteX8" fmla="*/ 5656690 w 5824609"/>
                      <a:gd name="connsiteY8" fmla="*/ 103133 h 167920"/>
                      <a:gd name="connsiteX0-1" fmla="*/ 0 w 5824609"/>
                      <a:gd name="connsiteY0-2" fmla="*/ 103133 h 167920"/>
                      <a:gd name="connsiteX1-3" fmla="*/ 3087471 w 5824609"/>
                      <a:gd name="connsiteY1-4" fmla="*/ 103133 h 167920"/>
                      <a:gd name="connsiteX2-5" fmla="*/ 0 w 5824609"/>
                      <a:gd name="connsiteY2-6" fmla="*/ 167920 h 167920"/>
                      <a:gd name="connsiteX3-7" fmla="*/ 0 w 5824609"/>
                      <a:gd name="connsiteY3-8" fmla="*/ 103133 h 167920"/>
                      <a:gd name="connsiteX4-9" fmla="*/ 5656690 w 5824609"/>
                      <a:gd name="connsiteY4-10" fmla="*/ 0 h 167920"/>
                      <a:gd name="connsiteX5-11" fmla="*/ 5824609 w 5824609"/>
                      <a:gd name="connsiteY5-12" fmla="*/ 167920 h 167920"/>
                      <a:gd name="connsiteX6-13" fmla="*/ 4399314 w 5824609"/>
                      <a:gd name="connsiteY6-14" fmla="*/ 167920 h 167920"/>
                      <a:gd name="connsiteX7-15" fmla="*/ 4399314 w 5824609"/>
                      <a:gd name="connsiteY7-16" fmla="*/ 103133 h 167920"/>
                      <a:gd name="connsiteX8-17" fmla="*/ 5656690 w 5824609"/>
                      <a:gd name="connsiteY8-18" fmla="*/ 103133 h 167920"/>
                      <a:gd name="connsiteX9" fmla="*/ 5656690 w 5824609"/>
                      <a:gd name="connsiteY9" fmla="*/ 0 h 167920"/>
                      <a:gd name="connsiteX0-19" fmla="*/ 0 w 5824609"/>
                      <a:gd name="connsiteY0-20" fmla="*/ 103133 h 167920"/>
                      <a:gd name="connsiteX1-21" fmla="*/ 0 w 5824609"/>
                      <a:gd name="connsiteY1-22" fmla="*/ 167920 h 167920"/>
                      <a:gd name="connsiteX2-23" fmla="*/ 0 w 5824609"/>
                      <a:gd name="connsiteY2-24" fmla="*/ 103133 h 167920"/>
                      <a:gd name="connsiteX3-25" fmla="*/ 5656690 w 5824609"/>
                      <a:gd name="connsiteY3-26" fmla="*/ 0 h 167920"/>
                      <a:gd name="connsiteX4-27" fmla="*/ 5824609 w 5824609"/>
                      <a:gd name="connsiteY4-28" fmla="*/ 167920 h 167920"/>
                      <a:gd name="connsiteX5-29" fmla="*/ 4399314 w 5824609"/>
                      <a:gd name="connsiteY5-30" fmla="*/ 167920 h 167920"/>
                      <a:gd name="connsiteX6-31" fmla="*/ 4399314 w 5824609"/>
                      <a:gd name="connsiteY6-32" fmla="*/ 103133 h 167920"/>
                      <a:gd name="connsiteX7-33" fmla="*/ 5656690 w 5824609"/>
                      <a:gd name="connsiteY7-34" fmla="*/ 103133 h 167920"/>
                      <a:gd name="connsiteX8-35" fmla="*/ 5656690 w 5824609"/>
                      <a:gd name="connsiteY8-36" fmla="*/ 0 h 167920"/>
                      <a:gd name="connsiteX0-37" fmla="*/ 1257376 w 1425295"/>
                      <a:gd name="connsiteY0-38" fmla="*/ 0 h 167920"/>
                      <a:gd name="connsiteX1-39" fmla="*/ 1425295 w 1425295"/>
                      <a:gd name="connsiteY1-40" fmla="*/ 167920 h 167920"/>
                      <a:gd name="connsiteX2-41" fmla="*/ 0 w 1425295"/>
                      <a:gd name="connsiteY2-42" fmla="*/ 167920 h 167920"/>
                      <a:gd name="connsiteX3-43" fmla="*/ 0 w 1425295"/>
                      <a:gd name="connsiteY3-44" fmla="*/ 103133 h 167920"/>
                      <a:gd name="connsiteX4-45" fmla="*/ 1257376 w 1425295"/>
                      <a:gd name="connsiteY4-46" fmla="*/ 103133 h 167920"/>
                      <a:gd name="connsiteX5-47" fmla="*/ 1257376 w 1425295"/>
                      <a:gd name="connsiteY5-48" fmla="*/ 0 h 16792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1425295" h="167920">
                        <a:moveTo>
                          <a:pt x="1257376" y="0"/>
                        </a:moveTo>
                        <a:lnTo>
                          <a:pt x="1425295" y="167920"/>
                        </a:lnTo>
                        <a:lnTo>
                          <a:pt x="0" y="167920"/>
                        </a:lnTo>
                        <a:lnTo>
                          <a:pt x="0" y="103133"/>
                        </a:lnTo>
                        <a:lnTo>
                          <a:pt x="1257376" y="103133"/>
                        </a:lnTo>
                        <a:lnTo>
                          <a:pt x="125737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50000">
                        <a:schemeClr val="accent2">
                          <a:alpha val="33000"/>
                        </a:schemeClr>
                      </a:gs>
                      <a:gs pos="100000">
                        <a:schemeClr val="accent2">
                          <a:alpha val="8000"/>
                        </a:schemeClr>
                      </a:gs>
                    </a:gsLst>
                    <a:lin ang="0" scaled="1"/>
                    <a:tileRect/>
                  </a:gradFill>
                  <a:ln w="0">
                    <a:gradFill flip="none" rotWithShape="1"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tx1"/>
                        </a:gs>
                        <a:gs pos="78000">
                          <a:schemeClr val="accent2"/>
                        </a:gs>
                      </a:gsLst>
                      <a:lin ang="0" scaled="1"/>
                      <a:tileRect/>
                    </a:gradFill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kern="0" dirty="0">
                      <a:solidFill>
                        <a:prstClr val="black"/>
                      </a:solidFill>
                      <a:latin typeface="阿里巴巴普惠体 R" panose="00020600040101010101" charset="-122"/>
                      <a:ea typeface="阿里巴巴普惠体 R" panose="00020600040101010101" charset="-122"/>
                    </a:endParaRPr>
                  </a:p>
                </p:txBody>
              </p:sp>
              <p:sp>
                <p:nvSpPr>
                  <p:cNvPr id="88" name="Freeform 237++">
                    <a:extLst>
                      <a:ext uri="{FF2B5EF4-FFF2-40B4-BE49-F238E27FC236}">
                        <a16:creationId xmlns:a16="http://schemas.microsoft.com/office/drawing/2014/main" id="{0E285B5C-B192-436A-24D6-E4FD044F0D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610900" y="3601765"/>
                    <a:ext cx="4914135" cy="190551"/>
                  </a:xfrm>
                  <a:custGeom>
                    <a:avLst/>
                    <a:gdLst>
                      <a:gd name="connsiteX0" fmla="*/ 0 w 5824609"/>
                      <a:gd name="connsiteY0" fmla="*/ 103133 h 167920"/>
                      <a:gd name="connsiteX1" fmla="*/ 3087471 w 5824609"/>
                      <a:gd name="connsiteY1" fmla="*/ 103133 h 167920"/>
                      <a:gd name="connsiteX2" fmla="*/ 3087471 w 5824609"/>
                      <a:gd name="connsiteY2" fmla="*/ 167920 h 167920"/>
                      <a:gd name="connsiteX3" fmla="*/ 0 w 5824609"/>
                      <a:gd name="connsiteY3" fmla="*/ 167920 h 167920"/>
                      <a:gd name="connsiteX4" fmla="*/ 5656690 w 5824609"/>
                      <a:gd name="connsiteY4" fmla="*/ 0 h 167920"/>
                      <a:gd name="connsiteX5" fmla="*/ 5824609 w 5824609"/>
                      <a:gd name="connsiteY5" fmla="*/ 167920 h 167920"/>
                      <a:gd name="connsiteX6" fmla="*/ 4399314 w 5824609"/>
                      <a:gd name="connsiteY6" fmla="*/ 167920 h 167920"/>
                      <a:gd name="connsiteX7" fmla="*/ 4399314 w 5824609"/>
                      <a:gd name="connsiteY7" fmla="*/ 103133 h 167920"/>
                      <a:gd name="connsiteX8" fmla="*/ 5656690 w 5824609"/>
                      <a:gd name="connsiteY8" fmla="*/ 103133 h 167920"/>
                      <a:gd name="connsiteX0-1" fmla="*/ 0 w 5824609"/>
                      <a:gd name="connsiteY0-2" fmla="*/ 103133 h 167920"/>
                      <a:gd name="connsiteX1-3" fmla="*/ 3087471 w 5824609"/>
                      <a:gd name="connsiteY1-4" fmla="*/ 103133 h 167920"/>
                      <a:gd name="connsiteX2-5" fmla="*/ 0 w 5824609"/>
                      <a:gd name="connsiteY2-6" fmla="*/ 167920 h 167920"/>
                      <a:gd name="connsiteX3-7" fmla="*/ 0 w 5824609"/>
                      <a:gd name="connsiteY3-8" fmla="*/ 103133 h 167920"/>
                      <a:gd name="connsiteX4-9" fmla="*/ 5656690 w 5824609"/>
                      <a:gd name="connsiteY4-10" fmla="*/ 0 h 167920"/>
                      <a:gd name="connsiteX5-11" fmla="*/ 5824609 w 5824609"/>
                      <a:gd name="connsiteY5-12" fmla="*/ 167920 h 167920"/>
                      <a:gd name="connsiteX6-13" fmla="*/ 4399314 w 5824609"/>
                      <a:gd name="connsiteY6-14" fmla="*/ 167920 h 167920"/>
                      <a:gd name="connsiteX7-15" fmla="*/ 4399314 w 5824609"/>
                      <a:gd name="connsiteY7-16" fmla="*/ 103133 h 167920"/>
                      <a:gd name="connsiteX8-17" fmla="*/ 5656690 w 5824609"/>
                      <a:gd name="connsiteY8-18" fmla="*/ 103133 h 167920"/>
                      <a:gd name="connsiteX9" fmla="*/ 5656690 w 5824609"/>
                      <a:gd name="connsiteY9" fmla="*/ 0 h 167920"/>
                      <a:gd name="connsiteX0-19" fmla="*/ 0 w 5824609"/>
                      <a:gd name="connsiteY0-20" fmla="*/ 103133 h 167920"/>
                      <a:gd name="connsiteX1-21" fmla="*/ 0 w 5824609"/>
                      <a:gd name="connsiteY1-22" fmla="*/ 167920 h 167920"/>
                      <a:gd name="connsiteX2-23" fmla="*/ 0 w 5824609"/>
                      <a:gd name="connsiteY2-24" fmla="*/ 103133 h 167920"/>
                      <a:gd name="connsiteX3-25" fmla="*/ 5656690 w 5824609"/>
                      <a:gd name="connsiteY3-26" fmla="*/ 0 h 167920"/>
                      <a:gd name="connsiteX4-27" fmla="*/ 5824609 w 5824609"/>
                      <a:gd name="connsiteY4-28" fmla="*/ 167920 h 167920"/>
                      <a:gd name="connsiteX5-29" fmla="*/ 4399314 w 5824609"/>
                      <a:gd name="connsiteY5-30" fmla="*/ 167920 h 167920"/>
                      <a:gd name="connsiteX6-31" fmla="*/ 4399314 w 5824609"/>
                      <a:gd name="connsiteY6-32" fmla="*/ 103133 h 167920"/>
                      <a:gd name="connsiteX7-33" fmla="*/ 5656690 w 5824609"/>
                      <a:gd name="connsiteY7-34" fmla="*/ 103133 h 167920"/>
                      <a:gd name="connsiteX8-35" fmla="*/ 5656690 w 5824609"/>
                      <a:gd name="connsiteY8-36" fmla="*/ 0 h 167920"/>
                      <a:gd name="connsiteX0-37" fmla="*/ 1257376 w 1425295"/>
                      <a:gd name="connsiteY0-38" fmla="*/ 0 h 167920"/>
                      <a:gd name="connsiteX1-39" fmla="*/ 1425295 w 1425295"/>
                      <a:gd name="connsiteY1-40" fmla="*/ 167920 h 167920"/>
                      <a:gd name="connsiteX2-41" fmla="*/ 0 w 1425295"/>
                      <a:gd name="connsiteY2-42" fmla="*/ 167920 h 167920"/>
                      <a:gd name="connsiteX3-43" fmla="*/ 0 w 1425295"/>
                      <a:gd name="connsiteY3-44" fmla="*/ 103133 h 167920"/>
                      <a:gd name="connsiteX4-45" fmla="*/ 1257376 w 1425295"/>
                      <a:gd name="connsiteY4-46" fmla="*/ 103133 h 167920"/>
                      <a:gd name="connsiteX5-47" fmla="*/ 1257376 w 1425295"/>
                      <a:gd name="connsiteY5-48" fmla="*/ 0 h 16792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1425295" h="167920">
                        <a:moveTo>
                          <a:pt x="1257376" y="0"/>
                        </a:moveTo>
                        <a:lnTo>
                          <a:pt x="1425295" y="167920"/>
                        </a:lnTo>
                        <a:lnTo>
                          <a:pt x="0" y="167920"/>
                        </a:lnTo>
                        <a:lnTo>
                          <a:pt x="0" y="103133"/>
                        </a:lnTo>
                        <a:lnTo>
                          <a:pt x="1257376" y="103133"/>
                        </a:lnTo>
                        <a:lnTo>
                          <a:pt x="125737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50000">
                        <a:schemeClr val="accent2">
                          <a:alpha val="33000"/>
                        </a:schemeClr>
                      </a:gs>
                      <a:gs pos="100000">
                        <a:schemeClr val="accent2">
                          <a:alpha val="8000"/>
                        </a:schemeClr>
                      </a:gs>
                    </a:gsLst>
                    <a:lin ang="0" scaled="1"/>
                    <a:tileRect/>
                  </a:gradFill>
                  <a:ln w="0">
                    <a:gradFill flip="none" rotWithShape="1"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tx1"/>
                        </a:gs>
                        <a:gs pos="78000">
                          <a:schemeClr val="accent2"/>
                        </a:gs>
                      </a:gsLst>
                      <a:lin ang="0" scaled="1"/>
                      <a:tileRect/>
                    </a:gradFill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kern="0" dirty="0">
                      <a:solidFill>
                        <a:prstClr val="black"/>
                      </a:solidFill>
                      <a:latin typeface="阿里巴巴普惠体 R" panose="00020600040101010101" charset="-122"/>
                      <a:ea typeface="阿里巴巴普惠体 R" panose="00020600040101010101" charset="-122"/>
                    </a:endParaRPr>
                  </a:p>
                </p:txBody>
              </p:sp>
              <p:grpSp>
                <p:nvGrpSpPr>
                  <p:cNvPr id="90" name="组合 89">
                    <a:extLst>
                      <a:ext uri="{FF2B5EF4-FFF2-40B4-BE49-F238E27FC236}">
                        <a16:creationId xmlns:a16="http://schemas.microsoft.com/office/drawing/2014/main" id="{2D081954-17C9-FFB2-D75A-5AC28461E916}"/>
                      </a:ext>
                    </a:extLst>
                  </p:cNvPr>
                  <p:cNvGrpSpPr/>
                  <p:nvPr/>
                </p:nvGrpSpPr>
                <p:grpSpPr>
                  <a:xfrm>
                    <a:off x="4246387" y="4789462"/>
                    <a:ext cx="3341988" cy="2027456"/>
                    <a:chOff x="2896903" y="3769126"/>
                    <a:chExt cx="3341988" cy="2027456"/>
                  </a:xfrm>
                </p:grpSpPr>
                <p:sp>
                  <p:nvSpPr>
                    <p:cNvPr id="91" name="任意多边形: 形状 90">
                      <a:extLst>
                        <a:ext uri="{FF2B5EF4-FFF2-40B4-BE49-F238E27FC236}">
                          <a16:creationId xmlns:a16="http://schemas.microsoft.com/office/drawing/2014/main" id="{122148E8-1087-28F6-3EF7-EBF9726663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2073" y="3829656"/>
                      <a:ext cx="2748766" cy="1966926"/>
                    </a:xfrm>
                    <a:custGeom>
                      <a:avLst/>
                      <a:gdLst>
                        <a:gd name="connsiteX0" fmla="*/ 0 w 3415862"/>
                        <a:gd name="connsiteY0" fmla="*/ 0 h 2678886"/>
                        <a:gd name="connsiteX1" fmla="*/ 3415862 w 3415862"/>
                        <a:gd name="connsiteY1" fmla="*/ 0 h 2678886"/>
                        <a:gd name="connsiteX2" fmla="*/ 3415862 w 3415862"/>
                        <a:gd name="connsiteY2" fmla="*/ 2158624 h 2678886"/>
                        <a:gd name="connsiteX3" fmla="*/ 1707931 w 3415862"/>
                        <a:gd name="connsiteY3" fmla="*/ 2678886 h 2678886"/>
                        <a:gd name="connsiteX4" fmla="*/ 0 w 3415862"/>
                        <a:gd name="connsiteY4" fmla="*/ 2158624 h 26788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15862" h="2678886">
                          <a:moveTo>
                            <a:pt x="0" y="0"/>
                          </a:moveTo>
                          <a:lnTo>
                            <a:pt x="3415862" y="0"/>
                          </a:lnTo>
                          <a:lnTo>
                            <a:pt x="3415862" y="2158624"/>
                          </a:lnTo>
                          <a:cubicBezTo>
                            <a:pt x="3415862" y="2445957"/>
                            <a:pt x="2651195" y="2678886"/>
                            <a:pt x="1707931" y="2678886"/>
                          </a:cubicBezTo>
                          <a:cubicBezTo>
                            <a:pt x="764667" y="2678886"/>
                            <a:pt x="0" y="2445957"/>
                            <a:pt x="0" y="215862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23000">
                          <a:schemeClr val="accent2">
                            <a:alpha val="0"/>
                          </a:schemeClr>
                        </a:gs>
                        <a:gs pos="100000">
                          <a:schemeClr val="accent2">
                            <a:alpha val="20000"/>
                          </a:schemeClr>
                        </a:gs>
                      </a:gsLst>
                      <a:lin ang="540000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方正兰亭黑简体" panose="02000500000000000000" charset="-122"/>
                        <a:ea typeface="方正兰亭黑简体" panose="02000500000000000000" charset="-122"/>
                        <a:cs typeface="+mn-cs"/>
                      </a:endParaRPr>
                    </a:p>
                  </p:txBody>
                </p:sp>
                <p:sp>
                  <p:nvSpPr>
                    <p:cNvPr id="92" name="任意多边形: 形状 91">
                      <a:extLst>
                        <a:ext uri="{FF2B5EF4-FFF2-40B4-BE49-F238E27FC236}">
                          <a16:creationId xmlns:a16="http://schemas.microsoft.com/office/drawing/2014/main" id="{EE24C7CC-B015-C724-E818-A4FCAD16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2409" y="3769126"/>
                      <a:ext cx="2403138" cy="1719605"/>
                    </a:xfrm>
                    <a:custGeom>
                      <a:avLst/>
                      <a:gdLst>
                        <a:gd name="connsiteX0" fmla="*/ 0 w 3415862"/>
                        <a:gd name="connsiteY0" fmla="*/ 0 h 2678886"/>
                        <a:gd name="connsiteX1" fmla="*/ 3415862 w 3415862"/>
                        <a:gd name="connsiteY1" fmla="*/ 0 h 2678886"/>
                        <a:gd name="connsiteX2" fmla="*/ 3415862 w 3415862"/>
                        <a:gd name="connsiteY2" fmla="*/ 2158624 h 2678886"/>
                        <a:gd name="connsiteX3" fmla="*/ 1707931 w 3415862"/>
                        <a:gd name="connsiteY3" fmla="*/ 2678886 h 2678886"/>
                        <a:gd name="connsiteX4" fmla="*/ 0 w 3415862"/>
                        <a:gd name="connsiteY4" fmla="*/ 2158624 h 26788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15862" h="2678886">
                          <a:moveTo>
                            <a:pt x="0" y="0"/>
                          </a:moveTo>
                          <a:lnTo>
                            <a:pt x="3415862" y="0"/>
                          </a:lnTo>
                          <a:lnTo>
                            <a:pt x="3415862" y="2158624"/>
                          </a:lnTo>
                          <a:cubicBezTo>
                            <a:pt x="3415862" y="2445957"/>
                            <a:pt x="2651195" y="2678886"/>
                            <a:pt x="1707931" y="2678886"/>
                          </a:cubicBezTo>
                          <a:cubicBezTo>
                            <a:pt x="764667" y="2678886"/>
                            <a:pt x="0" y="2445957"/>
                            <a:pt x="0" y="215862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8000">
                          <a:schemeClr val="accent2">
                            <a:alpha val="0"/>
                          </a:schemeClr>
                        </a:gs>
                        <a:gs pos="100000">
                          <a:schemeClr val="accent2">
                            <a:alpha val="30000"/>
                          </a:schemeClr>
                        </a:gs>
                      </a:gsLst>
                      <a:lin ang="5400000" scaled="1"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方正兰亭黑简体" panose="02000500000000000000" charset="-122"/>
                        <a:ea typeface="方正兰亭黑简体" panose="02000500000000000000" charset="-122"/>
                        <a:cs typeface="+mn-cs"/>
                      </a:endParaRPr>
                    </a:p>
                  </p:txBody>
                </p:sp>
                <p:sp>
                  <p:nvSpPr>
                    <p:cNvPr id="93" name="椭圆 92">
                      <a:extLst>
                        <a:ext uri="{FF2B5EF4-FFF2-40B4-BE49-F238E27FC236}">
                          <a16:creationId xmlns:a16="http://schemas.microsoft.com/office/drawing/2014/main" id="{A34FC0A3-BE0A-108F-455A-4EB7FC2C3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6903" y="4461581"/>
                      <a:ext cx="3341988" cy="1144735"/>
                    </a:xfrm>
                    <a:prstGeom prst="ellipse">
                      <a:avLst/>
                    </a:prstGeom>
                    <a:gradFill>
                      <a:gsLst>
                        <a:gs pos="71000">
                          <a:schemeClr val="accent2">
                            <a:alpha val="0"/>
                          </a:schemeClr>
                        </a:gs>
                        <a:gs pos="100000">
                          <a:schemeClr val="accent2">
                            <a:alpha val="10000"/>
                          </a:schemeClr>
                        </a:gs>
                      </a:gsLst>
                      <a:lin ang="5400000" scaled="1"/>
                    </a:gradFill>
                    <a:ln w="6350">
                      <a:gradFill>
                        <a:gsLst>
                          <a:gs pos="13000">
                            <a:schemeClr val="accent2">
                              <a:alpha val="0"/>
                            </a:schemeClr>
                          </a:gs>
                          <a:gs pos="100000">
                            <a:schemeClr val="accent2">
                              <a:alpha val="40000"/>
                            </a:schemeClr>
                          </a:gs>
                        </a:gsLst>
                        <a:lin ang="5400000" scaled="1"/>
                      </a:gradFill>
                    </a:ln>
                    <a:effectLst>
                      <a:outerShdw blurRad="50800" algn="ctr" rotWithShape="0">
                        <a:schemeClr val="accent2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方正兰亭黑简体" panose="02000500000000000000" charset="-122"/>
                        <a:ea typeface="方正兰亭黑简体" panose="02000500000000000000" charset="-122"/>
                        <a:cs typeface="+mn-cs"/>
                      </a:endParaRPr>
                    </a:p>
                  </p:txBody>
                </p:sp>
                <p:sp>
                  <p:nvSpPr>
                    <p:cNvPr id="95" name="Shape 593">
                      <a:extLst>
                        <a:ext uri="{FF2B5EF4-FFF2-40B4-BE49-F238E27FC236}">
                          <a16:creationId xmlns:a16="http://schemas.microsoft.com/office/drawing/2014/main" id="{23BADB60-89EA-3806-7748-FE8A673BF6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5896" y="4765666"/>
                      <a:ext cx="2424943" cy="631629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lIns="45713" tIns="22850" rIns="45713" bIns="22850"/>
                    <a:lstStyle/>
                    <a:p>
                      <a:pPr marR="0" lvl="0" indent="0" algn="ctr" fontAlgn="auto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Pct val="25000"/>
                        <a:defRPr/>
                      </a:pPr>
                      <a:r>
                        <a:rPr lang="zh-CN" altLang="en-US" sz="2400" b="1" spc="300" dirty="0">
                          <a:gradFill>
                            <a:gsLst>
                              <a:gs pos="64000">
                                <a:prstClr val="white"/>
                              </a:gs>
                              <a:gs pos="68000">
                                <a:schemeClr val="accent3"/>
                              </a:gs>
                              <a:gs pos="33000">
                                <a:srgbClr val="FFFFFF"/>
                              </a:gs>
                              <a:gs pos="50000">
                                <a:srgbClr val="FFFFFF"/>
                              </a:gs>
                              <a:gs pos="39000">
                                <a:schemeClr val="accent3"/>
                              </a:gs>
                              <a:gs pos="81000">
                                <a:srgbClr val="FFFFFF"/>
                              </a:gs>
                            </a:gsLst>
                            <a:lin ang="2700000" scaled="1"/>
                          </a:gradFill>
                          <a:latin typeface="+mj-ea"/>
                          <a:ea typeface="+mj-ea"/>
                          <a:sym typeface="Montserrat"/>
                        </a:rPr>
                        <a:t>语音</a:t>
                      </a:r>
                      <a:endParaRPr lang="en-US" altLang="zh-CN" sz="2400" b="1" spc="300" dirty="0">
                        <a:gradFill>
                          <a:gsLst>
                            <a:gs pos="64000">
                              <a:prstClr val="white"/>
                            </a:gs>
                            <a:gs pos="68000">
                              <a:schemeClr val="accent3"/>
                            </a:gs>
                            <a:gs pos="33000">
                              <a:srgbClr val="FFFFFF"/>
                            </a:gs>
                            <a:gs pos="50000">
                              <a:srgbClr val="FFFFFF"/>
                            </a:gs>
                            <a:gs pos="39000">
                              <a:schemeClr val="accent3"/>
                            </a:gs>
                            <a:gs pos="81000">
                              <a:srgbClr val="FFFFFF"/>
                            </a:gs>
                          </a:gsLst>
                          <a:lin ang="2700000" scaled="1"/>
                        </a:gradFill>
                        <a:latin typeface="+mj-ea"/>
                        <a:ea typeface="+mj-ea"/>
                        <a:sym typeface="Montserrat"/>
                      </a:endParaRPr>
                    </a:p>
                  </p:txBody>
                </p:sp>
                <p:sp>
                  <p:nvSpPr>
                    <p:cNvPr id="96" name="椭圆 95">
                      <a:extLst>
                        <a:ext uri="{FF2B5EF4-FFF2-40B4-BE49-F238E27FC236}">
                          <a16:creationId xmlns:a16="http://schemas.microsoft.com/office/drawing/2014/main" id="{29327DB5-6E78-B85F-AB3B-602A5D35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8950" y="4777443"/>
                      <a:ext cx="2403138" cy="667924"/>
                    </a:xfrm>
                    <a:prstGeom prst="ellipse">
                      <a:avLst/>
                    </a:prstGeom>
                    <a:noFill/>
                    <a:ln w="19050">
                      <a:gradFill>
                        <a:gsLst>
                          <a:gs pos="9000">
                            <a:schemeClr val="accent2">
                              <a:alpha val="0"/>
                            </a:schemeClr>
                          </a:gs>
                          <a:gs pos="100000">
                            <a:schemeClr val="accent2"/>
                          </a:gs>
                        </a:gsLst>
                        <a:lin ang="5400000" scaled="1"/>
                      </a:gradFill>
                    </a:ln>
                    <a:effectLst>
                      <a:outerShdw blurRad="50800" algn="ctr" rotWithShape="0">
                        <a:schemeClr val="accent2"/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方正兰亭黑简体" panose="02000500000000000000" charset="-122"/>
                        <a:ea typeface="方正兰亭黑简体" panose="02000500000000000000" charset="-122"/>
                        <a:cs typeface="+mn-cs"/>
                      </a:endParaRPr>
                    </a:p>
                  </p:txBody>
                </p:sp>
                <p:sp>
                  <p:nvSpPr>
                    <p:cNvPr id="97" name="椭圆 96">
                      <a:extLst>
                        <a:ext uri="{FF2B5EF4-FFF2-40B4-BE49-F238E27FC236}">
                          <a16:creationId xmlns:a16="http://schemas.microsoft.com/office/drawing/2014/main" id="{59D2999F-F7DA-7EB5-E6DB-6E0712759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713" y="4678597"/>
                      <a:ext cx="1948168" cy="505323"/>
                    </a:xfrm>
                    <a:prstGeom prst="ellipse">
                      <a:avLst/>
                    </a:prstGeom>
                    <a:noFill/>
                    <a:ln w="6350">
                      <a:gradFill>
                        <a:gsLst>
                          <a:gs pos="36000">
                            <a:schemeClr val="accent2">
                              <a:alpha val="0"/>
                            </a:schemeClr>
                          </a:gs>
                          <a:gs pos="100000">
                            <a:schemeClr val="accent2">
                              <a:alpha val="15000"/>
                            </a:schemeClr>
                          </a:gs>
                        </a:gsLst>
                        <a:lin ang="5400000" scaled="1"/>
                      </a:gra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方正兰亭黑简体" panose="02000500000000000000" charset="-122"/>
                        <a:ea typeface="方正兰亭黑简体" panose="02000500000000000000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98" name="Freeform 237+">
                    <a:extLst>
                      <a:ext uri="{FF2B5EF4-FFF2-40B4-BE49-F238E27FC236}">
                        <a16:creationId xmlns:a16="http://schemas.microsoft.com/office/drawing/2014/main" id="{38308C28-9862-1520-88AF-E90EAAB85536}"/>
                      </a:ext>
                    </a:extLst>
                  </p:cNvPr>
                  <p:cNvSpPr/>
                  <p:nvPr/>
                </p:nvSpPr>
                <p:spPr>
                  <a:xfrm rot="13292290" flipV="1">
                    <a:off x="2461431" y="4802155"/>
                    <a:ext cx="2463066" cy="191242"/>
                  </a:xfrm>
                  <a:custGeom>
                    <a:avLst/>
                    <a:gdLst>
                      <a:gd name="connsiteX0" fmla="*/ 0 w 5824609"/>
                      <a:gd name="connsiteY0" fmla="*/ 103133 h 167920"/>
                      <a:gd name="connsiteX1" fmla="*/ 3087471 w 5824609"/>
                      <a:gd name="connsiteY1" fmla="*/ 103133 h 167920"/>
                      <a:gd name="connsiteX2" fmla="*/ 3087471 w 5824609"/>
                      <a:gd name="connsiteY2" fmla="*/ 167920 h 167920"/>
                      <a:gd name="connsiteX3" fmla="*/ 0 w 5824609"/>
                      <a:gd name="connsiteY3" fmla="*/ 167920 h 167920"/>
                      <a:gd name="connsiteX4" fmla="*/ 5656690 w 5824609"/>
                      <a:gd name="connsiteY4" fmla="*/ 0 h 167920"/>
                      <a:gd name="connsiteX5" fmla="*/ 5824609 w 5824609"/>
                      <a:gd name="connsiteY5" fmla="*/ 167920 h 167920"/>
                      <a:gd name="connsiteX6" fmla="*/ 4399314 w 5824609"/>
                      <a:gd name="connsiteY6" fmla="*/ 167920 h 167920"/>
                      <a:gd name="connsiteX7" fmla="*/ 4399314 w 5824609"/>
                      <a:gd name="connsiteY7" fmla="*/ 103133 h 167920"/>
                      <a:gd name="connsiteX8" fmla="*/ 5656690 w 5824609"/>
                      <a:gd name="connsiteY8" fmla="*/ 103133 h 167920"/>
                      <a:gd name="connsiteX0-1" fmla="*/ 0 w 5824609"/>
                      <a:gd name="connsiteY0-2" fmla="*/ 103133 h 167920"/>
                      <a:gd name="connsiteX1-3" fmla="*/ 3087471 w 5824609"/>
                      <a:gd name="connsiteY1-4" fmla="*/ 103133 h 167920"/>
                      <a:gd name="connsiteX2-5" fmla="*/ 0 w 5824609"/>
                      <a:gd name="connsiteY2-6" fmla="*/ 167920 h 167920"/>
                      <a:gd name="connsiteX3-7" fmla="*/ 0 w 5824609"/>
                      <a:gd name="connsiteY3-8" fmla="*/ 103133 h 167920"/>
                      <a:gd name="connsiteX4-9" fmla="*/ 5656690 w 5824609"/>
                      <a:gd name="connsiteY4-10" fmla="*/ 0 h 167920"/>
                      <a:gd name="connsiteX5-11" fmla="*/ 5824609 w 5824609"/>
                      <a:gd name="connsiteY5-12" fmla="*/ 167920 h 167920"/>
                      <a:gd name="connsiteX6-13" fmla="*/ 4399314 w 5824609"/>
                      <a:gd name="connsiteY6-14" fmla="*/ 167920 h 167920"/>
                      <a:gd name="connsiteX7-15" fmla="*/ 4399314 w 5824609"/>
                      <a:gd name="connsiteY7-16" fmla="*/ 103133 h 167920"/>
                      <a:gd name="connsiteX8-17" fmla="*/ 5656690 w 5824609"/>
                      <a:gd name="connsiteY8-18" fmla="*/ 103133 h 167920"/>
                      <a:gd name="connsiteX9" fmla="*/ 5656690 w 5824609"/>
                      <a:gd name="connsiteY9" fmla="*/ 0 h 167920"/>
                      <a:gd name="connsiteX0-19" fmla="*/ 0 w 5824609"/>
                      <a:gd name="connsiteY0-20" fmla="*/ 103133 h 167920"/>
                      <a:gd name="connsiteX1-21" fmla="*/ 0 w 5824609"/>
                      <a:gd name="connsiteY1-22" fmla="*/ 167920 h 167920"/>
                      <a:gd name="connsiteX2-23" fmla="*/ 0 w 5824609"/>
                      <a:gd name="connsiteY2-24" fmla="*/ 103133 h 167920"/>
                      <a:gd name="connsiteX3-25" fmla="*/ 5656690 w 5824609"/>
                      <a:gd name="connsiteY3-26" fmla="*/ 0 h 167920"/>
                      <a:gd name="connsiteX4-27" fmla="*/ 5824609 w 5824609"/>
                      <a:gd name="connsiteY4-28" fmla="*/ 167920 h 167920"/>
                      <a:gd name="connsiteX5-29" fmla="*/ 4399314 w 5824609"/>
                      <a:gd name="connsiteY5-30" fmla="*/ 167920 h 167920"/>
                      <a:gd name="connsiteX6-31" fmla="*/ 4399314 w 5824609"/>
                      <a:gd name="connsiteY6-32" fmla="*/ 103133 h 167920"/>
                      <a:gd name="connsiteX7-33" fmla="*/ 5656690 w 5824609"/>
                      <a:gd name="connsiteY7-34" fmla="*/ 103133 h 167920"/>
                      <a:gd name="connsiteX8-35" fmla="*/ 5656690 w 5824609"/>
                      <a:gd name="connsiteY8-36" fmla="*/ 0 h 167920"/>
                      <a:gd name="connsiteX0-37" fmla="*/ 1257376 w 1425295"/>
                      <a:gd name="connsiteY0-38" fmla="*/ 0 h 167920"/>
                      <a:gd name="connsiteX1-39" fmla="*/ 1425295 w 1425295"/>
                      <a:gd name="connsiteY1-40" fmla="*/ 167920 h 167920"/>
                      <a:gd name="connsiteX2-41" fmla="*/ 0 w 1425295"/>
                      <a:gd name="connsiteY2-42" fmla="*/ 167920 h 167920"/>
                      <a:gd name="connsiteX3-43" fmla="*/ 0 w 1425295"/>
                      <a:gd name="connsiteY3-44" fmla="*/ 103133 h 167920"/>
                      <a:gd name="connsiteX4-45" fmla="*/ 1257376 w 1425295"/>
                      <a:gd name="connsiteY4-46" fmla="*/ 103133 h 167920"/>
                      <a:gd name="connsiteX5-47" fmla="*/ 1257376 w 1425295"/>
                      <a:gd name="connsiteY5-48" fmla="*/ 0 h 16792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1425295" h="167920">
                        <a:moveTo>
                          <a:pt x="1257376" y="0"/>
                        </a:moveTo>
                        <a:lnTo>
                          <a:pt x="1425295" y="167920"/>
                        </a:lnTo>
                        <a:lnTo>
                          <a:pt x="0" y="167920"/>
                        </a:lnTo>
                        <a:lnTo>
                          <a:pt x="0" y="103133"/>
                        </a:lnTo>
                        <a:lnTo>
                          <a:pt x="1257376" y="103133"/>
                        </a:lnTo>
                        <a:lnTo>
                          <a:pt x="125737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50000">
                        <a:schemeClr val="accent2">
                          <a:alpha val="33000"/>
                        </a:schemeClr>
                      </a:gs>
                      <a:gs pos="100000">
                        <a:schemeClr val="accent2">
                          <a:alpha val="8000"/>
                        </a:schemeClr>
                      </a:gs>
                    </a:gsLst>
                    <a:lin ang="0" scaled="1"/>
                    <a:tileRect/>
                  </a:gradFill>
                  <a:ln w="0">
                    <a:gradFill flip="none" rotWithShape="1"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tx1"/>
                        </a:gs>
                        <a:gs pos="78000">
                          <a:schemeClr val="accent2"/>
                        </a:gs>
                      </a:gsLst>
                      <a:lin ang="0" scaled="1"/>
                      <a:tileRect/>
                    </a:gradFill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kern="0" dirty="0">
                      <a:solidFill>
                        <a:prstClr val="black"/>
                      </a:solidFill>
                      <a:latin typeface="阿里巴巴普惠体 R" panose="00020600040101010101" charset="-122"/>
                      <a:ea typeface="阿里巴巴普惠体 R" panose="00020600040101010101" charset="-122"/>
                    </a:endParaRPr>
                  </a:p>
                </p:txBody>
              </p:sp>
              <p:sp>
                <p:nvSpPr>
                  <p:cNvPr id="99" name="Freeform 237+">
                    <a:extLst>
                      <a:ext uri="{FF2B5EF4-FFF2-40B4-BE49-F238E27FC236}">
                        <a16:creationId xmlns:a16="http://schemas.microsoft.com/office/drawing/2014/main" id="{5151110A-6411-22D0-A25D-E1D8506B42DD}"/>
                      </a:ext>
                    </a:extLst>
                  </p:cNvPr>
                  <p:cNvSpPr/>
                  <p:nvPr/>
                </p:nvSpPr>
                <p:spPr>
                  <a:xfrm rot="7783120" flipH="1" flipV="1">
                    <a:off x="7280159" y="4652148"/>
                    <a:ext cx="2463066" cy="191242"/>
                  </a:xfrm>
                  <a:custGeom>
                    <a:avLst/>
                    <a:gdLst>
                      <a:gd name="connsiteX0" fmla="*/ 0 w 5824609"/>
                      <a:gd name="connsiteY0" fmla="*/ 103133 h 167920"/>
                      <a:gd name="connsiteX1" fmla="*/ 3087471 w 5824609"/>
                      <a:gd name="connsiteY1" fmla="*/ 103133 h 167920"/>
                      <a:gd name="connsiteX2" fmla="*/ 3087471 w 5824609"/>
                      <a:gd name="connsiteY2" fmla="*/ 167920 h 167920"/>
                      <a:gd name="connsiteX3" fmla="*/ 0 w 5824609"/>
                      <a:gd name="connsiteY3" fmla="*/ 167920 h 167920"/>
                      <a:gd name="connsiteX4" fmla="*/ 5656690 w 5824609"/>
                      <a:gd name="connsiteY4" fmla="*/ 0 h 167920"/>
                      <a:gd name="connsiteX5" fmla="*/ 5824609 w 5824609"/>
                      <a:gd name="connsiteY5" fmla="*/ 167920 h 167920"/>
                      <a:gd name="connsiteX6" fmla="*/ 4399314 w 5824609"/>
                      <a:gd name="connsiteY6" fmla="*/ 167920 h 167920"/>
                      <a:gd name="connsiteX7" fmla="*/ 4399314 w 5824609"/>
                      <a:gd name="connsiteY7" fmla="*/ 103133 h 167920"/>
                      <a:gd name="connsiteX8" fmla="*/ 5656690 w 5824609"/>
                      <a:gd name="connsiteY8" fmla="*/ 103133 h 167920"/>
                      <a:gd name="connsiteX0-1" fmla="*/ 0 w 5824609"/>
                      <a:gd name="connsiteY0-2" fmla="*/ 103133 h 167920"/>
                      <a:gd name="connsiteX1-3" fmla="*/ 3087471 w 5824609"/>
                      <a:gd name="connsiteY1-4" fmla="*/ 103133 h 167920"/>
                      <a:gd name="connsiteX2-5" fmla="*/ 0 w 5824609"/>
                      <a:gd name="connsiteY2-6" fmla="*/ 167920 h 167920"/>
                      <a:gd name="connsiteX3-7" fmla="*/ 0 w 5824609"/>
                      <a:gd name="connsiteY3-8" fmla="*/ 103133 h 167920"/>
                      <a:gd name="connsiteX4-9" fmla="*/ 5656690 w 5824609"/>
                      <a:gd name="connsiteY4-10" fmla="*/ 0 h 167920"/>
                      <a:gd name="connsiteX5-11" fmla="*/ 5824609 w 5824609"/>
                      <a:gd name="connsiteY5-12" fmla="*/ 167920 h 167920"/>
                      <a:gd name="connsiteX6-13" fmla="*/ 4399314 w 5824609"/>
                      <a:gd name="connsiteY6-14" fmla="*/ 167920 h 167920"/>
                      <a:gd name="connsiteX7-15" fmla="*/ 4399314 w 5824609"/>
                      <a:gd name="connsiteY7-16" fmla="*/ 103133 h 167920"/>
                      <a:gd name="connsiteX8-17" fmla="*/ 5656690 w 5824609"/>
                      <a:gd name="connsiteY8-18" fmla="*/ 103133 h 167920"/>
                      <a:gd name="connsiteX9" fmla="*/ 5656690 w 5824609"/>
                      <a:gd name="connsiteY9" fmla="*/ 0 h 167920"/>
                      <a:gd name="connsiteX0-19" fmla="*/ 0 w 5824609"/>
                      <a:gd name="connsiteY0-20" fmla="*/ 103133 h 167920"/>
                      <a:gd name="connsiteX1-21" fmla="*/ 0 w 5824609"/>
                      <a:gd name="connsiteY1-22" fmla="*/ 167920 h 167920"/>
                      <a:gd name="connsiteX2-23" fmla="*/ 0 w 5824609"/>
                      <a:gd name="connsiteY2-24" fmla="*/ 103133 h 167920"/>
                      <a:gd name="connsiteX3-25" fmla="*/ 5656690 w 5824609"/>
                      <a:gd name="connsiteY3-26" fmla="*/ 0 h 167920"/>
                      <a:gd name="connsiteX4-27" fmla="*/ 5824609 w 5824609"/>
                      <a:gd name="connsiteY4-28" fmla="*/ 167920 h 167920"/>
                      <a:gd name="connsiteX5-29" fmla="*/ 4399314 w 5824609"/>
                      <a:gd name="connsiteY5-30" fmla="*/ 167920 h 167920"/>
                      <a:gd name="connsiteX6-31" fmla="*/ 4399314 w 5824609"/>
                      <a:gd name="connsiteY6-32" fmla="*/ 103133 h 167920"/>
                      <a:gd name="connsiteX7-33" fmla="*/ 5656690 w 5824609"/>
                      <a:gd name="connsiteY7-34" fmla="*/ 103133 h 167920"/>
                      <a:gd name="connsiteX8-35" fmla="*/ 5656690 w 5824609"/>
                      <a:gd name="connsiteY8-36" fmla="*/ 0 h 167920"/>
                      <a:gd name="connsiteX0-37" fmla="*/ 1257376 w 1425295"/>
                      <a:gd name="connsiteY0-38" fmla="*/ 0 h 167920"/>
                      <a:gd name="connsiteX1-39" fmla="*/ 1425295 w 1425295"/>
                      <a:gd name="connsiteY1-40" fmla="*/ 167920 h 167920"/>
                      <a:gd name="connsiteX2-41" fmla="*/ 0 w 1425295"/>
                      <a:gd name="connsiteY2-42" fmla="*/ 167920 h 167920"/>
                      <a:gd name="connsiteX3-43" fmla="*/ 0 w 1425295"/>
                      <a:gd name="connsiteY3-44" fmla="*/ 103133 h 167920"/>
                      <a:gd name="connsiteX4-45" fmla="*/ 1257376 w 1425295"/>
                      <a:gd name="connsiteY4-46" fmla="*/ 103133 h 167920"/>
                      <a:gd name="connsiteX5-47" fmla="*/ 1257376 w 1425295"/>
                      <a:gd name="connsiteY5-48" fmla="*/ 0 h 167920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</a:cxnLst>
                    <a:rect l="l" t="t" r="r" b="b"/>
                    <a:pathLst>
                      <a:path w="1425295" h="167920">
                        <a:moveTo>
                          <a:pt x="1257376" y="0"/>
                        </a:moveTo>
                        <a:lnTo>
                          <a:pt x="1425295" y="167920"/>
                        </a:lnTo>
                        <a:lnTo>
                          <a:pt x="0" y="167920"/>
                        </a:lnTo>
                        <a:lnTo>
                          <a:pt x="0" y="103133"/>
                        </a:lnTo>
                        <a:lnTo>
                          <a:pt x="1257376" y="103133"/>
                        </a:lnTo>
                        <a:lnTo>
                          <a:pt x="125737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50000">
                        <a:schemeClr val="accent2">
                          <a:alpha val="33000"/>
                        </a:schemeClr>
                      </a:gs>
                      <a:gs pos="100000">
                        <a:schemeClr val="accent2">
                          <a:alpha val="8000"/>
                        </a:schemeClr>
                      </a:gs>
                    </a:gsLst>
                    <a:lin ang="0" scaled="1"/>
                    <a:tileRect/>
                  </a:gradFill>
                  <a:ln w="0">
                    <a:gradFill flip="none" rotWithShape="1">
                      <a:gsLst>
                        <a:gs pos="0">
                          <a:schemeClr val="accent2">
                            <a:alpha val="0"/>
                          </a:schemeClr>
                        </a:gs>
                        <a:gs pos="100000">
                          <a:schemeClr val="tx1"/>
                        </a:gs>
                        <a:gs pos="78000">
                          <a:schemeClr val="accent2"/>
                        </a:gs>
                      </a:gsLst>
                      <a:lin ang="0" scaled="1"/>
                      <a:tileRect/>
                    </a:gradFill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kern="0" dirty="0">
                      <a:solidFill>
                        <a:prstClr val="black"/>
                      </a:solidFill>
                      <a:latin typeface="阿里巴巴普惠体 R" panose="00020600040101010101" charset="-122"/>
                      <a:ea typeface="阿里巴巴普惠体 R" panose="00020600040101010101" charset="-122"/>
                    </a:endParaRPr>
                  </a:p>
                </p:txBody>
              </p:sp>
              <p:cxnSp>
                <p:nvCxnSpPr>
                  <p:cNvPr id="101" name="直接箭头连接符 100">
                    <a:extLst>
                      <a:ext uri="{FF2B5EF4-FFF2-40B4-BE49-F238E27FC236}">
                        <a16:creationId xmlns:a16="http://schemas.microsoft.com/office/drawing/2014/main" id="{A24EA713-A161-D0A0-B542-4D2856B870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17381" y="3739380"/>
                    <a:ext cx="0" cy="818318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41025A46-361D-74DD-8F87-09569850B0CD}"/>
                      </a:ext>
                    </a:extLst>
                  </p:cNvPr>
                  <p:cNvSpPr txBox="1"/>
                  <p:nvPr/>
                </p:nvSpPr>
                <p:spPr>
                  <a:xfrm>
                    <a:off x="6077593" y="4017495"/>
                    <a:ext cx="1419183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智能视频</a:t>
                    </a:r>
                    <a:r>
                      <a:rPr lang="zh-CN" altLang="en-US" dirty="0"/>
                      <a:t>记录</a:t>
                    </a:r>
                  </a:p>
                </p:txBody>
              </p:sp>
            </p:grpSp>
          </p:grp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741F1D8-7FB4-6008-178C-788C0A6DAF67}"/>
                </a:ext>
              </a:extLst>
            </p:cNvPr>
            <p:cNvSpPr txBox="1"/>
            <p:nvPr/>
          </p:nvSpPr>
          <p:spPr>
            <a:xfrm>
              <a:off x="2585028" y="3212512"/>
              <a:ext cx="130116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b="1" dirty="0">
                  <a:solidFill>
                    <a:srgbClr val="FFC000"/>
                  </a:solidFill>
                </a:rPr>
                <a:t>华为云</a:t>
              </a:r>
              <a:r>
                <a:rPr lang="en-US" altLang="zh-CN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API</a:t>
              </a:r>
              <a:endParaRPr lang="zh-CN" alt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5" name="内容占位符 2">
            <a:extLst>
              <a:ext uri="{FF2B5EF4-FFF2-40B4-BE49-F238E27FC236}">
                <a16:creationId xmlns:a16="http://schemas.microsoft.com/office/drawing/2014/main" id="{B52FA33A-00D7-95FB-C941-4BC60350B227}"/>
              </a:ext>
            </a:extLst>
          </p:cNvPr>
          <p:cNvSpPr txBox="1">
            <a:spLocks/>
          </p:cNvSpPr>
          <p:nvPr/>
        </p:nvSpPr>
        <p:spPr>
          <a:xfrm>
            <a:off x="171049" y="4948907"/>
            <a:ext cx="3471577" cy="4390101"/>
          </a:xfrm>
          <a:prstGeom prst="rect">
            <a:avLst/>
          </a:prstGeom>
          <a:scene3d>
            <a:camera prst="perspectiveRigh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语音触发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Video Record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260634A-2541-7933-8A31-57217C0EA601}"/>
              </a:ext>
            </a:extLst>
          </p:cNvPr>
          <p:cNvSpPr txBox="1"/>
          <p:nvPr/>
        </p:nvSpPr>
        <p:spPr>
          <a:xfrm>
            <a:off x="9111998" y="5164902"/>
            <a:ext cx="2929391" cy="880947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利用华为云语音交互服务实时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Audio/Text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转换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332F023-53AB-9393-4DBC-B864C129AB75}"/>
              </a:ext>
            </a:extLst>
          </p:cNvPr>
          <p:cNvSpPr txBox="1"/>
          <p:nvPr/>
        </p:nvSpPr>
        <p:spPr>
          <a:xfrm>
            <a:off x="283105" y="5844389"/>
            <a:ext cx="2667430" cy="341632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大语言模型生成文本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112" name="Picture 10">
            <a:extLst>
              <a:ext uri="{FF2B5EF4-FFF2-40B4-BE49-F238E27FC236}">
                <a16:creationId xmlns:a16="http://schemas.microsoft.com/office/drawing/2014/main" id="{8D473B1A-D2FA-0F38-8E44-14F7AB2E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085" y="-154092"/>
            <a:ext cx="2647243" cy="12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6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4A85E4F1-8990-D9FE-DE02-1222565EBE81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FFCDC-C534-2DAE-490B-5F6F0C035AA3}"/>
              </a:ext>
            </a:extLst>
          </p:cNvPr>
          <p:cNvSpPr txBox="1"/>
          <p:nvPr/>
        </p:nvSpPr>
        <p:spPr>
          <a:xfrm>
            <a:off x="2454222" y="1325001"/>
            <a:ext cx="7300016" cy="1475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57000"/>
                        </a:schemeClr>
                      </a:gs>
                      <a:gs pos="69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sym typeface="+mn-ea"/>
              </a:rPr>
              <a:t>PART SEVEN</a:t>
            </a:r>
            <a:endParaRPr lang="zh-CN" altLang="en-US" sz="8800" b="1" dirty="0">
              <a:ln>
                <a:gradFill>
                  <a:gsLst>
                    <a:gs pos="0">
                      <a:schemeClr val="accent1">
                        <a:lumMod val="45000"/>
                        <a:lumOff val="55000"/>
                        <a:alpha val="57000"/>
                      </a:schemeClr>
                    </a:gs>
                    <a:gs pos="69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6619C-4D45-075E-6E2C-E72D2276A73C}"/>
              </a:ext>
            </a:extLst>
          </p:cNvPr>
          <p:cNvSpPr/>
          <p:nvPr/>
        </p:nvSpPr>
        <p:spPr>
          <a:xfrm>
            <a:off x="3014522" y="2027287"/>
            <a:ext cx="2230099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charset="-122"/>
                <a:cs typeface="Arial" panose="020B0604020202020204" pitchFamily="34" charset="0"/>
              </a:rPr>
              <a:t>07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82F0A0-050C-81BF-B1C6-E9FD67FBBB95}"/>
              </a:ext>
            </a:extLst>
          </p:cNvPr>
          <p:cNvSpPr/>
          <p:nvPr/>
        </p:nvSpPr>
        <p:spPr>
          <a:xfrm>
            <a:off x="5756662" y="2623366"/>
            <a:ext cx="3724096" cy="1308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方案总结</a:t>
            </a:r>
            <a:endParaRPr lang="en-US" altLang="zh-CN" sz="66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 descr="黑暗中的灯光&#10;&#10;描述已自动生成">
            <a:extLst>
              <a:ext uri="{FF2B5EF4-FFF2-40B4-BE49-F238E27FC236}">
                <a16:creationId xmlns:a16="http://schemas.microsoft.com/office/drawing/2014/main" id="{AF1C8720-5F6A-218E-6FA1-6762C4B5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0" y="3406885"/>
            <a:ext cx="2706160" cy="15222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5C7333-3120-0C75-8899-2F091D3E7136}"/>
              </a:ext>
            </a:extLst>
          </p:cNvPr>
          <p:cNvSpPr txBox="1">
            <a:spLocks/>
          </p:cNvSpPr>
          <p:nvPr/>
        </p:nvSpPr>
        <p:spPr>
          <a:xfrm>
            <a:off x="2450675" y="913663"/>
            <a:ext cx="7936006" cy="328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endParaRPr lang="zh-CN" altLang="en-US" sz="80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cs typeface="+mn-cs"/>
            </a:endParaRPr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9BC19EF9-675C-595C-B654-2EA20426D577}"/>
              </a:ext>
            </a:extLst>
          </p:cNvPr>
          <p:cNvSpPr txBox="1">
            <a:spLocks/>
          </p:cNvSpPr>
          <p:nvPr/>
        </p:nvSpPr>
        <p:spPr>
          <a:xfrm>
            <a:off x="4048298" y="6273154"/>
            <a:ext cx="9144000" cy="1957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496C83-F598-6B26-6348-1483244DF7FA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3140961-77B5-3892-53CB-AAF9FE13D337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61D3DD8-6A43-5534-D785-C48F03EDE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D7B71-AD64-9ADC-762D-0B348DA13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6C1E5107-BCC8-C035-7B6D-401FEDB5D0D6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4131D9-AB7E-4AE5-3FFA-0EA8FAE5F65B}"/>
              </a:ext>
            </a:extLst>
          </p:cNvPr>
          <p:cNvSpPr/>
          <p:nvPr/>
        </p:nvSpPr>
        <p:spPr>
          <a:xfrm>
            <a:off x="6623991" y="3680760"/>
            <a:ext cx="1983235" cy="534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1941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4A85E4F1-8990-D9FE-DE02-1222565EBE81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FFCDC-C534-2DAE-490B-5F6F0C035AA3}"/>
              </a:ext>
            </a:extLst>
          </p:cNvPr>
          <p:cNvSpPr txBox="1"/>
          <p:nvPr/>
        </p:nvSpPr>
        <p:spPr>
          <a:xfrm>
            <a:off x="2691709" y="1310526"/>
            <a:ext cx="6808582" cy="1487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57000"/>
                        </a:schemeClr>
                      </a:gs>
                      <a:gs pos="69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sym typeface="+mn-ea"/>
              </a:rPr>
              <a:t>PART ONE</a:t>
            </a:r>
            <a:endParaRPr lang="zh-CN" altLang="en-US" sz="8800" b="1" dirty="0">
              <a:ln>
                <a:gradFill>
                  <a:gsLst>
                    <a:gs pos="0">
                      <a:schemeClr val="accent1">
                        <a:lumMod val="45000"/>
                        <a:lumOff val="55000"/>
                        <a:alpha val="57000"/>
                      </a:schemeClr>
                    </a:gs>
                    <a:gs pos="69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6619C-4D45-075E-6E2C-E72D2276A73C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82F0A0-050C-81BF-B1C6-E9FD67FBBB95}"/>
              </a:ext>
            </a:extLst>
          </p:cNvPr>
          <p:cNvSpPr/>
          <p:nvPr/>
        </p:nvSpPr>
        <p:spPr>
          <a:xfrm>
            <a:off x="5756662" y="2623366"/>
            <a:ext cx="3724096" cy="1308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ea"/>
                <a:ea typeface="+mj-ea"/>
              </a:rPr>
              <a:t>赛题背景</a:t>
            </a:r>
            <a:endParaRPr lang="en-US" altLang="zh-CN" sz="66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pic>
        <p:nvPicPr>
          <p:cNvPr id="8" name="图片 7" descr="黑暗中的灯光&#10;&#10;描述已自动生成">
            <a:extLst>
              <a:ext uri="{FF2B5EF4-FFF2-40B4-BE49-F238E27FC236}">
                <a16:creationId xmlns:a16="http://schemas.microsoft.com/office/drawing/2014/main" id="{AF1C8720-5F6A-218E-6FA1-6762C4B5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0" y="3406885"/>
            <a:ext cx="2706160" cy="15222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5C7333-3120-0C75-8899-2F091D3E7136}"/>
              </a:ext>
            </a:extLst>
          </p:cNvPr>
          <p:cNvSpPr txBox="1">
            <a:spLocks/>
          </p:cNvSpPr>
          <p:nvPr/>
        </p:nvSpPr>
        <p:spPr>
          <a:xfrm>
            <a:off x="2450675" y="913663"/>
            <a:ext cx="7936006" cy="328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endParaRPr lang="zh-CN" altLang="en-US" sz="80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cs typeface="+mn-cs"/>
            </a:endParaRPr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9BC19EF9-675C-595C-B654-2EA20426D577}"/>
              </a:ext>
            </a:extLst>
          </p:cNvPr>
          <p:cNvSpPr txBox="1">
            <a:spLocks/>
          </p:cNvSpPr>
          <p:nvPr/>
        </p:nvSpPr>
        <p:spPr>
          <a:xfrm>
            <a:off x="4048298" y="6273154"/>
            <a:ext cx="9144000" cy="1957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496C83-F598-6B26-6348-1483244DF7FA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3140961-77B5-3892-53CB-AAF9FE13D337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61D3DD8-6A43-5534-D785-C48F03EDE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D7B71-AD64-9ADC-762D-0B348DA13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6C1E5107-BCC8-C035-7B6D-401FEDB5D0D6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A46C3B-5E43-1B82-F02C-A8B1340885AE}"/>
              </a:ext>
            </a:extLst>
          </p:cNvPr>
          <p:cNvSpPr/>
          <p:nvPr/>
        </p:nvSpPr>
        <p:spPr>
          <a:xfrm>
            <a:off x="6564277" y="3875401"/>
            <a:ext cx="1786066" cy="3503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63371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D6350-A02B-BFBC-5525-B0179046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385" y="378961"/>
            <a:ext cx="4243230" cy="701731"/>
          </a:xfrm>
        </p:spPr>
        <p:txBody>
          <a:bodyPr/>
          <a:lstStyle/>
          <a:p>
            <a:r>
              <a:rPr lang="zh-CN" altLang="en-US" sz="4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总 结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37EFB2D-B294-DCE3-9238-789CB1B25F6F}"/>
              </a:ext>
            </a:extLst>
          </p:cNvPr>
          <p:cNvGrpSpPr/>
          <p:nvPr/>
        </p:nvGrpSpPr>
        <p:grpSpPr>
          <a:xfrm>
            <a:off x="1258991" y="1552196"/>
            <a:ext cx="9488113" cy="4579065"/>
            <a:chOff x="829645" y="1044137"/>
            <a:chExt cx="10404083" cy="5021121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CFF5ED18-7400-B4FD-C2B4-6DD5EFF1EA04}"/>
                </a:ext>
              </a:extLst>
            </p:cNvPr>
            <p:cNvSpPr/>
            <p:nvPr/>
          </p:nvSpPr>
          <p:spPr>
            <a:xfrm>
              <a:off x="4641112" y="5418836"/>
              <a:ext cx="2661060" cy="5004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FFFF"/>
                </a:gs>
                <a:gs pos="80000">
                  <a:srgbClr val="016DFF">
                    <a:alpha val="0"/>
                  </a:srgbClr>
                </a:gs>
                <a:gs pos="36000">
                  <a:srgbClr val="016DFF">
                    <a:alpha val="21000"/>
                  </a:srgbClr>
                </a:gs>
              </a:gsLst>
              <a:lin ang="8100000" scaled="1"/>
              <a:tileRect/>
            </a:gradFill>
            <a:ln w="12700" cap="flat" cmpd="sng" algn="ctr">
              <a:gradFill>
                <a:gsLst>
                  <a:gs pos="0">
                    <a:srgbClr val="016DFF">
                      <a:alpha val="0"/>
                    </a:srgbClr>
                  </a:gs>
                  <a:gs pos="100000">
                    <a:srgbClr val="00FFFF"/>
                  </a:gs>
                </a:gsLst>
                <a:lin ang="5400000" scaled="1"/>
              </a:gradFill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 extrusionH="88900"/>
          </p:spPr>
          <p:txBody>
            <a:bodyPr wrap="none"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rgbClr val="00B0F0"/>
                  </a:solidFill>
                  <a:latin typeface="+mj-ea"/>
                  <a:ea typeface="+mj-ea"/>
                </a:rPr>
                <a:t>强“互”动</a:t>
              </a: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E6AF2BF3-B9E4-361E-8551-87952578E17C}"/>
                </a:ext>
              </a:extLst>
            </p:cNvPr>
            <p:cNvGrpSpPr/>
            <p:nvPr/>
          </p:nvGrpSpPr>
          <p:grpSpPr>
            <a:xfrm>
              <a:off x="829645" y="1044137"/>
              <a:ext cx="10404083" cy="5021121"/>
              <a:chOff x="829645" y="1044137"/>
              <a:chExt cx="10404083" cy="5021121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BFF3F24-5A77-8DD9-791B-4EC41DA021A2}"/>
                  </a:ext>
                </a:extLst>
              </p:cNvPr>
              <p:cNvSpPr txBox="1"/>
              <p:nvPr/>
            </p:nvSpPr>
            <p:spPr>
              <a:xfrm>
                <a:off x="829645" y="2855641"/>
                <a:ext cx="1943099" cy="404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端</a:t>
                </a:r>
                <a:r>
                  <a:rPr lang="en-US" altLang="zh-CN" sz="2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 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“性</a:t>
                </a:r>
                <a:r>
                  <a:rPr lang="en-US" altLang="zh-CN" sz="2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”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+mj-ea"/>
                    <a:ea typeface="+mj-ea"/>
                  </a:rPr>
                  <a:t>能</a:t>
                </a:r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F122FBF-3A8E-4207-2E83-56742B18F1C1}"/>
                  </a:ext>
                </a:extLst>
              </p:cNvPr>
              <p:cNvGrpSpPr/>
              <p:nvPr/>
            </p:nvGrpSpPr>
            <p:grpSpPr>
              <a:xfrm>
                <a:off x="1166199" y="1044137"/>
                <a:ext cx="10067529" cy="2457330"/>
                <a:chOff x="1166199" y="1044137"/>
                <a:chExt cx="10067529" cy="2457330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E713B38F-243F-ACFD-A0D4-7E4C1F300B06}"/>
                    </a:ext>
                  </a:extLst>
                </p:cNvPr>
                <p:cNvGrpSpPr/>
                <p:nvPr/>
              </p:nvGrpSpPr>
              <p:grpSpPr>
                <a:xfrm>
                  <a:off x="1166199" y="1044137"/>
                  <a:ext cx="2728549" cy="2457330"/>
                  <a:chOff x="1086898" y="1368377"/>
                  <a:chExt cx="2728549" cy="2457330"/>
                </a:xfrm>
              </p:grpSpPr>
              <p:grpSp>
                <p:nvGrpSpPr>
                  <p:cNvPr id="6" name="稻壳康帅32">
                    <a:extLst>
                      <a:ext uri="{FF2B5EF4-FFF2-40B4-BE49-F238E27FC236}">
                        <a16:creationId xmlns:a16="http://schemas.microsoft.com/office/drawing/2014/main" id="{9141FC7E-DBCA-13EA-0246-7DEBCC39D9E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086898" y="1368377"/>
                    <a:ext cx="2728549" cy="2457330"/>
                    <a:chOff x="14175607" y="3852283"/>
                    <a:chExt cx="4463122" cy="5001742"/>
                  </a:xfrm>
                </p:grpSpPr>
                <p:sp>
                  <p:nvSpPr>
                    <p:cNvPr id="7" name="稻壳康帅32-1">
                      <a:extLst>
                        <a:ext uri="{FF2B5EF4-FFF2-40B4-BE49-F238E27FC236}">
                          <a16:creationId xmlns:a16="http://schemas.microsoft.com/office/drawing/2014/main" id="{AAB751C2-00A7-0DAB-505B-408751F7AF27}"/>
                        </a:ext>
                      </a:extLst>
                    </p:cNvPr>
                    <p:cNvSpPr/>
                    <p:nvPr>
                      <p:custDataLst>
                        <p:tags r:id="rId1"/>
                      </p:custDataLst>
                    </p:nvPr>
                  </p:nvSpPr>
                  <p:spPr>
                    <a:xfrm>
                      <a:off x="14175607" y="3852283"/>
                      <a:ext cx="4463122" cy="4463122"/>
                    </a:xfrm>
                    <a:prstGeom prst="roundRect">
                      <a:avLst>
                        <a:gd name="adj" fmla="val 4538"/>
                      </a:avLst>
                    </a:prstGeom>
                    <a:gradFill>
                      <a:gsLst>
                        <a:gs pos="23000">
                          <a:srgbClr val="016DFF">
                            <a:alpha val="0"/>
                          </a:srgbClr>
                        </a:gs>
                        <a:gs pos="100000">
                          <a:srgbClr val="00FFFF">
                            <a:alpha val="30000"/>
                          </a:srgbClr>
                        </a:gs>
                      </a:gsLst>
                      <a:lin ang="8100000" scaled="1"/>
                    </a:gradFill>
                    <a:ln w="22225" cap="flat" cmpd="sng" algn="ctr">
                      <a:gradFill flip="none" rotWithShape="1">
                        <a:gsLst>
                          <a:gs pos="27000">
                            <a:srgbClr val="016DFF">
                              <a:alpha val="0"/>
                            </a:srgbClr>
                          </a:gs>
                          <a:gs pos="100000">
                            <a:srgbClr val="00FFFF"/>
                          </a:gs>
                        </a:gsLst>
                        <a:lin ang="8100000" scaled="1"/>
                        <a:tileRect/>
                      </a:gradFill>
                      <a:prstDash val="sysDash"/>
                      <a:miter lim="800000"/>
                    </a:ln>
                    <a:effectLst/>
                    <a:scene3d>
                      <a:camera prst="isometricTopUp">
                        <a:rot lat="19015212" lon="17445209" rev="4529344"/>
                      </a:camera>
                      <a:lightRig rig="contrasting" dir="t">
                        <a:rot lat="0" lon="0" rev="2400000"/>
                      </a:lightRig>
                    </a:scene3d>
                    <a:sp3d prstMaterial="powder"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思源黑体 CN Normal" panose="020B0400000000000000" pitchFamily="34" charset="-122"/>
                        <a:ea typeface="思源黑体 CN Regular"/>
                        <a:cs typeface="+mn-cs"/>
                      </a:endParaRPr>
                    </a:p>
                  </p:txBody>
                </p:sp>
                <p:sp>
                  <p:nvSpPr>
                    <p:cNvPr id="8" name="稻壳康帅32-2">
                      <a:extLst>
                        <a:ext uri="{FF2B5EF4-FFF2-40B4-BE49-F238E27FC236}">
                          <a16:creationId xmlns:a16="http://schemas.microsoft.com/office/drawing/2014/main" id="{F7EDF597-04D8-1F51-21F3-56D5971DBEFF}"/>
                        </a:ext>
                      </a:extLst>
                    </p:cNvPr>
                    <p:cNvSpPr/>
                    <p:nvPr>
                      <p:custDataLst>
                        <p:tags r:id="rId2"/>
                      </p:custDataLst>
                    </p:nvPr>
                  </p:nvSpPr>
                  <p:spPr>
                    <a:xfrm>
                      <a:off x="14175607" y="4390903"/>
                      <a:ext cx="4463122" cy="4463122"/>
                    </a:xfrm>
                    <a:prstGeom prst="roundRect">
                      <a:avLst>
                        <a:gd name="adj" fmla="val 4538"/>
                      </a:avLst>
                    </a:prstGeom>
                    <a:noFill/>
                    <a:ln w="47625" cap="flat" cmpd="sng" algn="ctr">
                      <a:gradFill flip="none" rotWithShape="1">
                        <a:gsLst>
                          <a:gs pos="27000">
                            <a:srgbClr val="016DFF">
                              <a:alpha val="0"/>
                            </a:srgbClr>
                          </a:gs>
                          <a:gs pos="100000">
                            <a:srgbClr val="00FFFF"/>
                          </a:gs>
                        </a:gsLst>
                        <a:lin ang="8100000" scaled="1"/>
                        <a:tileRect/>
                      </a:gradFill>
                      <a:prstDash val="solid"/>
                      <a:miter lim="800000"/>
                    </a:ln>
                    <a:effectLst/>
                    <a:scene3d>
                      <a:camera prst="isometricTopUp">
                        <a:rot lat="19015212" lon="17445209" rev="4529344"/>
                      </a:camera>
                      <a:lightRig rig="contrasting" dir="t">
                        <a:rot lat="0" lon="0" rev="2400000"/>
                      </a:lightRig>
                    </a:scene3d>
                    <a:sp3d prstMaterial="powder"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思源黑体 CN Normal" panose="020B0400000000000000" pitchFamily="34" charset="-122"/>
                        <a:ea typeface="思源黑体 CN Regular"/>
                        <a:cs typeface="+mn-cs"/>
                      </a:endParaRPr>
                    </a:p>
                  </p:txBody>
                </p:sp>
              </p:grpSp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8297362D-2905-2825-7940-ABAF4794EE92}"/>
                      </a:ext>
                    </a:extLst>
                  </p:cNvPr>
                  <p:cNvSpPr/>
                  <p:nvPr/>
                </p:nvSpPr>
                <p:spPr>
                  <a:xfrm>
                    <a:off x="1796849" y="1413799"/>
                    <a:ext cx="1046749" cy="1083730"/>
                  </a:xfrm>
                  <a:prstGeom prst="ellipse">
                    <a:avLst/>
                  </a:prstGeom>
                  <a:gradFill>
                    <a:gsLst>
                      <a:gs pos="30000">
                        <a:schemeClr val="accent2">
                          <a:alpha val="0"/>
                        </a:schemeClr>
                      </a:gs>
                      <a:gs pos="100000">
                        <a:schemeClr val="accent2">
                          <a:alpha val="57000"/>
                        </a:schemeClr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zh-CN" altLang="en-US" sz="1600" kern="0" dirty="0">
                        <a:solidFill>
                          <a:prstClr val="white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模型优化</a:t>
                    </a:r>
                  </a:p>
                </p:txBody>
              </p:sp>
            </p:grp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3F531B8D-1359-F680-8779-A08D3003E85C}"/>
                    </a:ext>
                  </a:extLst>
                </p:cNvPr>
                <p:cNvGrpSpPr/>
                <p:nvPr/>
              </p:nvGrpSpPr>
              <p:grpSpPr>
                <a:xfrm rot="21017353">
                  <a:off x="4384563" y="1142003"/>
                  <a:ext cx="3698233" cy="1912715"/>
                  <a:chOff x="4874266" y="952911"/>
                  <a:chExt cx="2579615" cy="1912715"/>
                </a:xfrm>
              </p:grpSpPr>
              <p:sp>
                <p:nvSpPr>
                  <p:cNvPr id="11" name="任意多边形: 形状 10">
                    <a:extLst>
                      <a:ext uri="{FF2B5EF4-FFF2-40B4-BE49-F238E27FC236}">
                        <a16:creationId xmlns:a16="http://schemas.microsoft.com/office/drawing/2014/main" id="{066BB677-819A-40AE-721C-AD0CF1E98110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5010411" y="952911"/>
                    <a:ext cx="2443470" cy="1738623"/>
                  </a:xfrm>
                  <a:custGeom>
                    <a:avLst/>
                    <a:gdLst>
                      <a:gd name="connsiteX0" fmla="*/ 2804495 w 3027594"/>
                      <a:gd name="connsiteY0" fmla="*/ 789759 h 2154249"/>
                      <a:gd name="connsiteX1" fmla="*/ 1477011 w 3027594"/>
                      <a:gd name="connsiteY1" fmla="*/ 702424 h 2154249"/>
                      <a:gd name="connsiteX2" fmla="*/ 551266 w 3027594"/>
                      <a:gd name="connsiteY2" fmla="*/ 1692215 h 2154249"/>
                      <a:gd name="connsiteX3" fmla="*/ 673534 w 3027594"/>
                      <a:gd name="connsiteY3" fmla="*/ 1738793 h 2154249"/>
                      <a:gd name="connsiteX4" fmla="*/ 388241 w 3027594"/>
                      <a:gd name="connsiteY4" fmla="*/ 1895995 h 2154249"/>
                      <a:gd name="connsiteX5" fmla="*/ 265973 w 3027594"/>
                      <a:gd name="connsiteY5" fmla="*/ 1430211 h 2154249"/>
                      <a:gd name="connsiteX6" fmla="*/ 335841 w 3027594"/>
                      <a:gd name="connsiteY6" fmla="*/ 1529190 h 2154249"/>
                      <a:gd name="connsiteX7" fmla="*/ 1645858 w 3027594"/>
                      <a:gd name="connsiteY7" fmla="*/ 341442 h 2154249"/>
                      <a:gd name="connsiteX8" fmla="*/ 2804495 w 3027594"/>
                      <a:gd name="connsiteY8" fmla="*/ 789759 h 2154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27594" h="2154249">
                        <a:moveTo>
                          <a:pt x="2804495" y="789759"/>
                        </a:moveTo>
                        <a:cubicBezTo>
                          <a:pt x="2577426" y="405487"/>
                          <a:pt x="2006840" y="440421"/>
                          <a:pt x="1477011" y="702424"/>
                        </a:cubicBezTo>
                        <a:cubicBezTo>
                          <a:pt x="894781" y="987717"/>
                          <a:pt x="592022" y="1482612"/>
                          <a:pt x="551266" y="1692215"/>
                        </a:cubicBezTo>
                        <a:lnTo>
                          <a:pt x="673534" y="1738793"/>
                        </a:lnTo>
                        <a:cubicBezTo>
                          <a:pt x="516332" y="1820305"/>
                          <a:pt x="388241" y="1895995"/>
                          <a:pt x="388241" y="1895995"/>
                        </a:cubicBezTo>
                        <a:cubicBezTo>
                          <a:pt x="312552" y="1779549"/>
                          <a:pt x="265973" y="1430211"/>
                          <a:pt x="265973" y="1430211"/>
                        </a:cubicBezTo>
                        <a:lnTo>
                          <a:pt x="335841" y="1529190"/>
                        </a:lnTo>
                        <a:cubicBezTo>
                          <a:pt x="487220" y="1092518"/>
                          <a:pt x="1069450" y="492821"/>
                          <a:pt x="1645858" y="341442"/>
                        </a:cubicBezTo>
                        <a:cubicBezTo>
                          <a:pt x="2222265" y="195884"/>
                          <a:pt x="2775384" y="219173"/>
                          <a:pt x="2804495" y="789759"/>
                        </a:cubicBezTo>
                        <a:close/>
                      </a:path>
                    </a:pathLst>
                  </a:custGeom>
                  <a:gradFill>
                    <a:gsLst>
                      <a:gs pos="87000">
                        <a:schemeClr val="accent2">
                          <a:alpha val="0"/>
                        </a:schemeClr>
                      </a:gs>
                      <a:gs pos="0">
                        <a:schemeClr val="accent2">
                          <a:alpha val="50000"/>
                        </a:schemeClr>
                      </a:gs>
                    </a:gsLst>
                    <a:lin ang="1200000" scaled="0"/>
                  </a:gradFill>
                  <a:ln w="9525" cap="flat">
                    <a:gradFill>
                      <a:gsLst>
                        <a:gs pos="0">
                          <a:srgbClr val="15D2FD"/>
                        </a:gs>
                        <a:gs pos="67000">
                          <a:srgbClr val="15D2FD">
                            <a:alpha val="0"/>
                          </a:srgbClr>
                        </a:gs>
                      </a:gsLst>
                      <a:lin ang="2700000" scaled="0"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12" name="任意多边形: 形状 11">
                    <a:extLst>
                      <a:ext uri="{FF2B5EF4-FFF2-40B4-BE49-F238E27FC236}">
                        <a16:creationId xmlns:a16="http://schemas.microsoft.com/office/drawing/2014/main" id="{00DB56FF-ED81-A021-3FE4-AE2C20D7CD81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4874266" y="1127003"/>
                    <a:ext cx="2443470" cy="1738623"/>
                  </a:xfrm>
                  <a:custGeom>
                    <a:avLst/>
                    <a:gdLst>
                      <a:gd name="connsiteX0" fmla="*/ 265973 w 3027594"/>
                      <a:gd name="connsiteY0" fmla="*/ 1372210 h 2154249"/>
                      <a:gd name="connsiteX1" fmla="*/ 1593457 w 3027594"/>
                      <a:gd name="connsiteY1" fmla="*/ 1459544 h 2154249"/>
                      <a:gd name="connsiteX2" fmla="*/ 2519203 w 3027594"/>
                      <a:gd name="connsiteY2" fmla="*/ 469754 h 2154249"/>
                      <a:gd name="connsiteX3" fmla="*/ 2396934 w 3027594"/>
                      <a:gd name="connsiteY3" fmla="*/ 428997 h 2154249"/>
                      <a:gd name="connsiteX4" fmla="*/ 2682227 w 3027594"/>
                      <a:gd name="connsiteY4" fmla="*/ 265973 h 2154249"/>
                      <a:gd name="connsiteX5" fmla="*/ 2804495 w 3027594"/>
                      <a:gd name="connsiteY5" fmla="*/ 731757 h 2154249"/>
                      <a:gd name="connsiteX6" fmla="*/ 2734628 w 3027594"/>
                      <a:gd name="connsiteY6" fmla="*/ 632778 h 2154249"/>
                      <a:gd name="connsiteX7" fmla="*/ 1424610 w 3027594"/>
                      <a:gd name="connsiteY7" fmla="*/ 1820526 h 2154249"/>
                      <a:gd name="connsiteX8" fmla="*/ 265973 w 3027594"/>
                      <a:gd name="connsiteY8" fmla="*/ 1372210 h 2154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27594" h="2154249">
                        <a:moveTo>
                          <a:pt x="265973" y="1372210"/>
                        </a:moveTo>
                        <a:cubicBezTo>
                          <a:pt x="493043" y="1756481"/>
                          <a:pt x="1063628" y="1721548"/>
                          <a:pt x="1593457" y="1459544"/>
                        </a:cubicBezTo>
                        <a:cubicBezTo>
                          <a:pt x="2175687" y="1174252"/>
                          <a:pt x="2478446" y="679356"/>
                          <a:pt x="2519203" y="469754"/>
                        </a:cubicBezTo>
                        <a:lnTo>
                          <a:pt x="2396934" y="428997"/>
                        </a:lnTo>
                        <a:cubicBezTo>
                          <a:pt x="2554136" y="347485"/>
                          <a:pt x="2682227" y="265973"/>
                          <a:pt x="2682227" y="265973"/>
                        </a:cubicBezTo>
                        <a:cubicBezTo>
                          <a:pt x="2757917" y="382419"/>
                          <a:pt x="2804495" y="731757"/>
                          <a:pt x="2804495" y="731757"/>
                        </a:cubicBezTo>
                        <a:lnTo>
                          <a:pt x="2734628" y="632778"/>
                        </a:lnTo>
                        <a:cubicBezTo>
                          <a:pt x="2583248" y="1069450"/>
                          <a:pt x="2001018" y="1669147"/>
                          <a:pt x="1424610" y="1820526"/>
                        </a:cubicBezTo>
                        <a:cubicBezTo>
                          <a:pt x="848203" y="1966084"/>
                          <a:pt x="295085" y="1942795"/>
                          <a:pt x="265973" y="1372210"/>
                        </a:cubicBezTo>
                        <a:close/>
                      </a:path>
                    </a:pathLst>
                  </a:custGeom>
                  <a:gradFill>
                    <a:gsLst>
                      <a:gs pos="8000">
                        <a:schemeClr val="accent2">
                          <a:alpha val="0"/>
                        </a:schemeClr>
                      </a:gs>
                      <a:gs pos="100000">
                        <a:schemeClr val="accent2">
                          <a:alpha val="40000"/>
                        </a:schemeClr>
                      </a:gs>
                    </a:gsLst>
                    <a:lin ang="16200000" scaled="0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sz="1600" kern="0" dirty="0">
                      <a:solidFill>
                        <a:srgbClr val="151723"/>
                      </a:solidFill>
                      <a:latin typeface="DIN Light"/>
                      <a:ea typeface="微软雅黑 Light" panose="020B0502040204020203" charset="-122"/>
                    </a:endParaRPr>
                  </a:p>
                </p:txBody>
              </p:sp>
            </p:grp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4991B98-C05F-EFC2-AEB6-D6C0696DFF91}"/>
                    </a:ext>
                  </a:extLst>
                </p:cNvPr>
                <p:cNvSpPr txBox="1"/>
                <p:nvPr/>
              </p:nvSpPr>
              <p:spPr>
                <a:xfrm>
                  <a:off x="5642984" y="2262221"/>
                  <a:ext cx="1243853" cy="2362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OTA</a:t>
                  </a:r>
                  <a:r>
                    <a:rPr lang="zh-CN" altLang="en-US" sz="1400" dirty="0"/>
                    <a:t>模型更新</a:t>
                  </a: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AC5B81A-4252-8418-40AE-F947BE3DD19F}"/>
                    </a:ext>
                  </a:extLst>
                </p:cNvPr>
                <p:cNvSpPr txBox="1"/>
                <p:nvPr/>
              </p:nvSpPr>
              <p:spPr>
                <a:xfrm>
                  <a:off x="5830242" y="1749880"/>
                  <a:ext cx="124385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zh-CN" altLang="en-US" sz="1400" dirty="0"/>
                    <a:t>在线推理</a:t>
                  </a:r>
                </a:p>
              </p:txBody>
            </p: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66A7920A-2AF3-F985-3CF0-BB5C16BCCEC2}"/>
                    </a:ext>
                  </a:extLst>
                </p:cNvPr>
                <p:cNvGrpSpPr/>
                <p:nvPr/>
              </p:nvGrpSpPr>
              <p:grpSpPr>
                <a:xfrm>
                  <a:off x="8186999" y="1113051"/>
                  <a:ext cx="3046729" cy="1927816"/>
                  <a:chOff x="8544427" y="1539908"/>
                  <a:chExt cx="3296712" cy="2085992"/>
                </a:xfrm>
              </p:grpSpPr>
              <p:grpSp>
                <p:nvGrpSpPr>
                  <p:cNvPr id="16" name="组合 15">
                    <a:extLst>
                      <a:ext uri="{FF2B5EF4-FFF2-40B4-BE49-F238E27FC236}">
                        <a16:creationId xmlns:a16="http://schemas.microsoft.com/office/drawing/2014/main" id="{3B83B3D4-6191-8868-FAFA-2F513CA98AFF}"/>
                      </a:ext>
                    </a:extLst>
                  </p:cNvPr>
                  <p:cNvGrpSpPr/>
                  <p:nvPr/>
                </p:nvGrpSpPr>
                <p:grpSpPr>
                  <a:xfrm>
                    <a:off x="8544427" y="1882314"/>
                    <a:ext cx="2533176" cy="1230430"/>
                    <a:chOff x="1716947" y="1939341"/>
                    <a:chExt cx="8754722" cy="4333840"/>
                  </a:xfrm>
                </p:grpSpPr>
                <p:sp>
                  <p:nvSpPr>
                    <p:cNvPr id="17" name="椭圆 16">
                      <a:extLst>
                        <a:ext uri="{FF2B5EF4-FFF2-40B4-BE49-F238E27FC236}">
                          <a16:creationId xmlns:a16="http://schemas.microsoft.com/office/drawing/2014/main" id="{26AB47C0-32FE-2174-B806-DB0EDB8CA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6947" y="2869740"/>
                      <a:ext cx="8754722" cy="335864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56000"/>
                          </a:srgbClr>
                        </a:gs>
                        <a:gs pos="2500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/>
                      </a:solidFill>
                      <a:prstDash val="dash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18" name="椭圆 17">
                      <a:extLst>
                        <a:ext uri="{FF2B5EF4-FFF2-40B4-BE49-F238E27FC236}">
                          <a16:creationId xmlns:a16="http://schemas.microsoft.com/office/drawing/2014/main" id="{FBF398C1-707F-12FC-AFC5-BFF2B38F6E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0078" y="3350488"/>
                      <a:ext cx="6248460" cy="2397143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62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19" name="旁门左道出品">
                      <a:extLst>
                        <a:ext uri="{FF2B5EF4-FFF2-40B4-BE49-F238E27FC236}">
                          <a16:creationId xmlns:a16="http://schemas.microsoft.com/office/drawing/2014/main" id="{D527ADBB-466E-A84E-2AD2-0F4E2B6E5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28835" y="3756667"/>
                      <a:ext cx="4130946" cy="1584786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66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>
                          <a:alpha val="1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20" name="椭圆 19">
                      <a:extLst>
                        <a:ext uri="{FF2B5EF4-FFF2-40B4-BE49-F238E27FC236}">
                          <a16:creationId xmlns:a16="http://schemas.microsoft.com/office/drawing/2014/main" id="{54A5EA68-3098-7CC6-14E3-7D6DC6E7B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4014" y="4172982"/>
                      <a:ext cx="1960586" cy="7521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rgbClr val="4472C4">
                            <a:alpha val="70000"/>
                          </a:srgbClr>
                        </a:gs>
                        <a:gs pos="0">
                          <a:srgbClr val="4472C4">
                            <a:alpha val="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12700" cap="flat" cmpd="sng" algn="ctr">
                      <a:solidFill>
                        <a:srgbClr val="4472C4">
                          <a:alpha val="2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sp>
                  <p:nvSpPr>
                    <p:cNvPr id="21" name="任意多边形 16">
                      <a:extLst>
                        <a:ext uri="{FF2B5EF4-FFF2-40B4-BE49-F238E27FC236}">
                          <a16:creationId xmlns:a16="http://schemas.microsoft.com/office/drawing/2014/main" id="{8F8E9EAA-C043-5403-D915-8206DFC1AD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25085" y="2086525"/>
                      <a:ext cx="3924822" cy="2467144"/>
                    </a:xfrm>
                    <a:custGeom>
                      <a:avLst/>
                      <a:gdLst>
                        <a:gd name="connsiteX0" fmla="*/ 851877 w 1987061"/>
                        <a:gd name="connsiteY0" fmla="*/ 0 h 1249067"/>
                        <a:gd name="connsiteX1" fmla="*/ 1230995 w 1987061"/>
                        <a:gd name="connsiteY1" fmla="*/ 201575 h 1249067"/>
                        <a:gd name="connsiteX2" fmla="*/ 1261391 w 1987061"/>
                        <a:gd name="connsiteY2" fmla="*/ 257577 h 1249067"/>
                        <a:gd name="connsiteX3" fmla="*/ 1271953 w 1987061"/>
                        <a:gd name="connsiteY3" fmla="*/ 256512 h 1249067"/>
                        <a:gd name="connsiteX4" fmla="*/ 1601409 w 1987061"/>
                        <a:gd name="connsiteY4" fmla="*/ 474890 h 1249067"/>
                        <a:gd name="connsiteX5" fmla="*/ 1620041 w 1987061"/>
                        <a:gd name="connsiteY5" fmla="*/ 534913 h 1249067"/>
                        <a:gd name="connsiteX6" fmla="*/ 1629507 w 1987061"/>
                        <a:gd name="connsiteY6" fmla="*/ 533959 h 1249067"/>
                        <a:gd name="connsiteX7" fmla="*/ 1987061 w 1987061"/>
                        <a:gd name="connsiteY7" fmla="*/ 891513 h 1249067"/>
                        <a:gd name="connsiteX8" fmla="*/ 1629507 w 1987061"/>
                        <a:gd name="connsiteY8" fmla="*/ 1249067 h 1249067"/>
                        <a:gd name="connsiteX9" fmla="*/ 1609968 w 1987061"/>
                        <a:gd name="connsiteY9" fmla="*/ 1247097 h 1249067"/>
                        <a:gd name="connsiteX10" fmla="*/ 1590430 w 1987061"/>
                        <a:gd name="connsiteY10" fmla="*/ 1249067 h 1249067"/>
                        <a:gd name="connsiteX11" fmla="*/ 422030 w 1987061"/>
                        <a:gd name="connsiteY11" fmla="*/ 1249066 h 1249067"/>
                        <a:gd name="connsiteX12" fmla="*/ 370842 w 1987061"/>
                        <a:gd name="connsiteY12" fmla="*/ 1244550 h 1249067"/>
                        <a:gd name="connsiteX13" fmla="*/ 331934 w 1987061"/>
                        <a:gd name="connsiteY13" fmla="*/ 1234040 h 1249067"/>
                        <a:gd name="connsiteX14" fmla="*/ 322157 w 1987061"/>
                        <a:gd name="connsiteY14" fmla="*/ 1233054 h 1249067"/>
                        <a:gd name="connsiteX15" fmla="*/ 0 w 1987061"/>
                        <a:gd name="connsiteY15" fmla="*/ 837781 h 1249067"/>
                        <a:gd name="connsiteX16" fmla="*/ 322157 w 1987061"/>
                        <a:gd name="connsiteY16" fmla="*/ 442508 h 1249067"/>
                        <a:gd name="connsiteX17" fmla="*/ 396918 w 1987061"/>
                        <a:gd name="connsiteY17" fmla="*/ 434971 h 1249067"/>
                        <a:gd name="connsiteX18" fmla="*/ 403966 w 1987061"/>
                        <a:gd name="connsiteY18" fmla="*/ 365058 h 1249067"/>
                        <a:gd name="connsiteX19" fmla="*/ 851877 w 1987061"/>
                        <a:gd name="connsiteY19" fmla="*/ 0 h 1249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987061" h="1249067">
                          <a:moveTo>
                            <a:pt x="851877" y="0"/>
                          </a:moveTo>
                          <a:cubicBezTo>
                            <a:pt x="1009693" y="0"/>
                            <a:pt x="1148832" y="79959"/>
                            <a:pt x="1230995" y="201575"/>
                          </a:cubicBezTo>
                          <a:lnTo>
                            <a:pt x="1261391" y="257577"/>
                          </a:lnTo>
                          <a:lnTo>
                            <a:pt x="1271953" y="256512"/>
                          </a:lnTo>
                          <a:cubicBezTo>
                            <a:pt x="1420057" y="256512"/>
                            <a:pt x="1547129" y="346558"/>
                            <a:pt x="1601409" y="474890"/>
                          </a:cubicBezTo>
                          <a:lnTo>
                            <a:pt x="1620041" y="534913"/>
                          </a:lnTo>
                          <a:lnTo>
                            <a:pt x="1629507" y="533959"/>
                          </a:lnTo>
                          <a:cubicBezTo>
                            <a:pt x="1826979" y="533959"/>
                            <a:pt x="1987061" y="694041"/>
                            <a:pt x="1987061" y="891513"/>
                          </a:cubicBezTo>
                          <a:cubicBezTo>
                            <a:pt x="1987061" y="1088985"/>
                            <a:pt x="1826979" y="1249067"/>
                            <a:pt x="1629507" y="1249067"/>
                          </a:cubicBezTo>
                          <a:lnTo>
                            <a:pt x="1609968" y="1247097"/>
                          </a:lnTo>
                          <a:lnTo>
                            <a:pt x="1590430" y="1249067"/>
                          </a:lnTo>
                          <a:lnTo>
                            <a:pt x="422030" y="1249066"/>
                          </a:lnTo>
                          <a:cubicBezTo>
                            <a:pt x="404562" y="1249066"/>
                            <a:pt x="387457" y="1247517"/>
                            <a:pt x="370842" y="1244550"/>
                          </a:cubicBezTo>
                          <a:lnTo>
                            <a:pt x="331934" y="1234040"/>
                          </a:lnTo>
                          <a:lnTo>
                            <a:pt x="322157" y="1233054"/>
                          </a:lnTo>
                          <a:cubicBezTo>
                            <a:pt x="138303" y="1195432"/>
                            <a:pt x="0" y="1032757"/>
                            <a:pt x="0" y="837781"/>
                          </a:cubicBezTo>
                          <a:cubicBezTo>
                            <a:pt x="0" y="642805"/>
                            <a:pt x="138303" y="480130"/>
                            <a:pt x="322157" y="442508"/>
                          </a:cubicBezTo>
                          <a:lnTo>
                            <a:pt x="396918" y="434971"/>
                          </a:lnTo>
                          <a:lnTo>
                            <a:pt x="403966" y="365058"/>
                          </a:lnTo>
                          <a:cubicBezTo>
                            <a:pt x="446598" y="156720"/>
                            <a:pt x="630935" y="0"/>
                            <a:pt x="851877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rgbClr val="0C6AFF"/>
                        </a:gs>
                        <a:gs pos="0">
                          <a:srgbClr val="8FFFFF"/>
                        </a:gs>
                      </a:gsLst>
                      <a:lin ang="2700000" scaled="1"/>
                      <a:tileRect/>
                    </a:gra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  <a:scene3d>
                      <a:camera prst="orthographicFront">
                        <a:rot lat="900000" lon="2400000" rev="0"/>
                      </a:camera>
                      <a:lightRig rig="contrasting" dir="t">
                        <a:rot lat="0" lon="0" rev="0"/>
                      </a:lightRig>
                    </a:scene3d>
                    <a:sp3d extrusionH="412750">
                      <a:extrusionClr>
                        <a:srgbClr val="4472C4"/>
                      </a:extrusionClr>
                    </a:sp3d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/>
                        <a:ea typeface="OPPOSans R" panose="00020600040101010101" pitchFamily="18" charset="-122"/>
                        <a:cs typeface="+mn-cs"/>
                      </a:endParaRPr>
                    </a:p>
                  </p:txBody>
                </p:sp>
                <p:grpSp>
                  <p:nvGrpSpPr>
                    <p:cNvPr id="22" name="组合 21">
                      <a:extLst>
                        <a:ext uri="{FF2B5EF4-FFF2-40B4-BE49-F238E27FC236}">
                          <a16:creationId xmlns:a16="http://schemas.microsoft.com/office/drawing/2014/main" id="{B91E9508-617E-4C48-08E0-19C7091D86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66989" y="1939341"/>
                      <a:ext cx="296444" cy="1751801"/>
                      <a:chOff x="2459774" y="4767569"/>
                      <a:chExt cx="207226" cy="1224578"/>
                    </a:xfrm>
                  </p:grpSpPr>
                  <p:cxnSp>
                    <p:nvCxnSpPr>
                      <p:cNvPr id="29" name="直接连接符 28">
                        <a:extLst>
                          <a:ext uri="{FF2B5EF4-FFF2-40B4-BE49-F238E27FC236}">
                            <a16:creationId xmlns:a16="http://schemas.microsoft.com/office/drawing/2014/main" id="{6E00EDBB-B276-0DBA-F13E-D5B278EA70F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568705" y="4987910"/>
                        <a:ext cx="0" cy="100423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  <p:grpSp>
                    <p:nvGrpSpPr>
                      <p:cNvPr id="30" name="组合 29">
                        <a:extLst>
                          <a:ext uri="{FF2B5EF4-FFF2-40B4-BE49-F238E27FC236}">
                            <a16:creationId xmlns:a16="http://schemas.microsoft.com/office/drawing/2014/main" id="{A8CB0E92-450D-CD04-55D1-71A58D23C8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459774" y="4767569"/>
                        <a:ext cx="207226" cy="207218"/>
                        <a:chOff x="10371213" y="3975978"/>
                        <a:chExt cx="222393" cy="222384"/>
                      </a:xfrm>
                    </p:grpSpPr>
                    <p:sp>
                      <p:nvSpPr>
                        <p:cNvPr id="31" name="椭圆 30">
                          <a:extLst>
                            <a:ext uri="{FF2B5EF4-FFF2-40B4-BE49-F238E27FC236}">
                              <a16:creationId xmlns:a16="http://schemas.microsoft.com/office/drawing/2014/main" id="{2401D4CB-DE56-786F-8640-89F41B53AA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0371213" y="3975978"/>
                          <a:ext cx="222393" cy="222384"/>
                        </a:xfrm>
                        <a:prstGeom prst="ellipse">
                          <a:avLst/>
                        </a:prstGeom>
                        <a:noFill/>
                        <a:ln w="19050" cap="flat" cmpd="sng" algn="ctr">
                          <a:solidFill>
                            <a:srgbClr val="4472C4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等线"/>
                            <a:ea typeface="OPPOSans R" panose="00020600040101010101" pitchFamily="18" charset="-122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32" name="旁门左道出品">
                          <a:extLst>
                            <a:ext uri="{FF2B5EF4-FFF2-40B4-BE49-F238E27FC236}">
                              <a16:creationId xmlns:a16="http://schemas.microsoft.com/office/drawing/2014/main" id="{98447572-D83A-66A4-7742-F367D8F08C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10424795" y="4029558"/>
                          <a:ext cx="115228" cy="115224"/>
                        </a:xfrm>
                        <a:prstGeom prst="ellipse">
                          <a:avLst/>
                        </a:prstGeom>
                        <a:solidFill>
                          <a:srgbClr val="4472C4"/>
                        </a:solidFill>
                        <a:ln w="6350" cap="flat" cmpd="sng" algn="ctr">
                          <a:solidFill>
                            <a:srgbClr val="4472C4"/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16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等线"/>
                            <a:ea typeface="OPPOSans R" panose="00020600040101010101" pitchFamily="18" charset="-122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3" name="组合 22">
                      <a:extLst>
                        <a:ext uri="{FF2B5EF4-FFF2-40B4-BE49-F238E27FC236}">
                          <a16:creationId xmlns:a16="http://schemas.microsoft.com/office/drawing/2014/main" id="{0A62DD71-C421-59C5-2EDB-E53EB878CE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83677" y="2815242"/>
                      <a:ext cx="178456" cy="3457939"/>
                      <a:chOff x="8395399" y="3802649"/>
                      <a:chExt cx="124748" cy="2417236"/>
                    </a:xfrm>
                  </p:grpSpPr>
                  <p:sp>
                    <p:nvSpPr>
                      <p:cNvPr id="27" name="椭圆 26">
                        <a:extLst>
                          <a:ext uri="{FF2B5EF4-FFF2-40B4-BE49-F238E27FC236}">
                            <a16:creationId xmlns:a16="http://schemas.microsoft.com/office/drawing/2014/main" id="{5F084933-0EE8-4AD8-BD15-7CA6A268535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8395399" y="3802649"/>
                        <a:ext cx="124748" cy="124744"/>
                      </a:xfrm>
                      <a:prstGeom prst="ellipse">
                        <a:avLst/>
                      </a:prstGeom>
                      <a:noFill/>
                      <a:ln w="15875" cap="flat" cmpd="sng" algn="ctr">
                        <a:solidFill>
                          <a:srgbClr val="4472C4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/>
                          <a:ea typeface="OPPOSans R" panose="00020600040101010101" pitchFamily="18" charset="-122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8" name="旁门左道出品">
                        <a:extLst>
                          <a:ext uri="{FF2B5EF4-FFF2-40B4-BE49-F238E27FC236}">
                            <a16:creationId xmlns:a16="http://schemas.microsoft.com/office/drawing/2014/main" id="{0DD6BBA0-843D-2C9D-8F94-86516D3747E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457773" y="3939015"/>
                        <a:ext cx="0" cy="2280870"/>
                      </a:xfrm>
                      <a:prstGeom prst="line">
                        <a:avLst/>
                      </a:prstGeom>
                      <a:noFill/>
                      <a:ln w="15875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</p:grpSp>
                <p:grpSp>
                  <p:nvGrpSpPr>
                    <p:cNvPr id="24" name="组合 23">
                      <a:extLst>
                        <a:ext uri="{FF2B5EF4-FFF2-40B4-BE49-F238E27FC236}">
                          <a16:creationId xmlns:a16="http://schemas.microsoft.com/office/drawing/2014/main" id="{B0068AF2-CD4B-89B4-F123-F97D35AC2C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54718" y="3926876"/>
                      <a:ext cx="178456" cy="2081735"/>
                      <a:chOff x="8395399" y="3802649"/>
                      <a:chExt cx="124748" cy="1455215"/>
                    </a:xfrm>
                  </p:grpSpPr>
                  <p:sp>
                    <p:nvSpPr>
                      <p:cNvPr id="25" name="椭圆 24">
                        <a:extLst>
                          <a:ext uri="{FF2B5EF4-FFF2-40B4-BE49-F238E27FC236}">
                            <a16:creationId xmlns:a16="http://schemas.microsoft.com/office/drawing/2014/main" id="{155BBCA6-114E-CB79-E88A-88DF2DBACD6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8395399" y="3802649"/>
                        <a:ext cx="124748" cy="124744"/>
                      </a:xfrm>
                      <a:prstGeom prst="ellipse">
                        <a:avLst/>
                      </a:prstGeom>
                      <a:noFill/>
                      <a:ln w="19050" cap="flat" cmpd="sng" algn="ctr">
                        <a:solidFill>
                          <a:srgbClr val="4472C4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等线"/>
                          <a:ea typeface="OPPOSans R" panose="00020600040101010101" pitchFamily="18" charset="-122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26" name="旁门左道出品">
                        <a:extLst>
                          <a:ext uri="{FF2B5EF4-FFF2-40B4-BE49-F238E27FC236}">
                            <a16:creationId xmlns:a16="http://schemas.microsoft.com/office/drawing/2014/main" id="{4DC6343D-D8D5-CCAF-522E-0E5704E1BDC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457773" y="3939015"/>
                        <a:ext cx="0" cy="1318849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gradFill>
                          <a:gsLst>
                            <a:gs pos="0">
                              <a:srgbClr val="4472C4"/>
                            </a:gs>
                            <a:gs pos="100000">
                              <a:srgbClr val="4472C4">
                                <a:alpha val="0"/>
                              </a:srgbClr>
                            </a:gs>
                          </a:gsLst>
                          <a:lin ang="5400000" scaled="1"/>
                        </a:gradFill>
                        <a:prstDash val="sysDash"/>
                        <a:miter lim="800000"/>
                      </a:ln>
                      <a:effectLst/>
                    </p:spPr>
                  </p:cxnSp>
                </p:grpSp>
              </p:grpSp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0E17566E-0F2A-36A0-E44D-767562412D6E}"/>
                      </a:ext>
                    </a:extLst>
                  </p:cNvPr>
                  <p:cNvSpPr txBox="1"/>
                  <p:nvPr/>
                </p:nvSpPr>
                <p:spPr>
                  <a:xfrm>
                    <a:off x="9001957" y="3187684"/>
                    <a:ext cx="1943100" cy="43821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rgbClr val="00B0F0"/>
                        </a:solidFill>
                        <a:latin typeface="+mj-ea"/>
                        <a:ea typeface="+mj-ea"/>
                      </a:rPr>
                      <a:t>云</a:t>
                    </a:r>
                    <a:r>
                      <a:rPr lang="en-US" altLang="zh-CN" sz="2400" b="1" dirty="0">
                        <a:solidFill>
                          <a:srgbClr val="00B0F0"/>
                        </a:solidFill>
                        <a:latin typeface="+mj-ea"/>
                        <a:ea typeface="+mj-ea"/>
                      </a:rPr>
                      <a:t> </a:t>
                    </a:r>
                    <a:r>
                      <a:rPr lang="zh-CN" altLang="en-US" sz="2400" b="1" dirty="0">
                        <a:solidFill>
                          <a:srgbClr val="00B0F0"/>
                        </a:solidFill>
                        <a:latin typeface="+mj-ea"/>
                        <a:ea typeface="+mj-ea"/>
                      </a:rPr>
                      <a:t>“准</a:t>
                    </a:r>
                    <a:r>
                      <a:rPr lang="en-US" altLang="zh-CN" sz="2400" b="1" dirty="0">
                        <a:solidFill>
                          <a:srgbClr val="00B0F0"/>
                        </a:solidFill>
                        <a:latin typeface="+mj-ea"/>
                        <a:ea typeface="+mj-ea"/>
                      </a:rPr>
                      <a:t>”</a:t>
                    </a:r>
                    <a:r>
                      <a:rPr lang="zh-CN" altLang="en-US" sz="2400" b="1" dirty="0">
                        <a:solidFill>
                          <a:srgbClr val="00B0F0"/>
                        </a:solidFill>
                        <a:latin typeface="+mj-ea"/>
                        <a:ea typeface="+mj-ea"/>
                      </a:rPr>
                      <a:t>确</a:t>
                    </a:r>
                  </a:p>
                </p:txBody>
              </p:sp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9599164C-01B4-9BC1-7D42-F4DC3E3208F3}"/>
                      </a:ext>
                    </a:extLst>
                  </p:cNvPr>
                  <p:cNvSpPr txBox="1"/>
                  <p:nvPr/>
                </p:nvSpPr>
                <p:spPr>
                  <a:xfrm>
                    <a:off x="9411635" y="1539908"/>
                    <a:ext cx="1243853" cy="2331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lang="zh-CN" altLang="en-US" sz="1400" dirty="0"/>
                      <a:t>在线推理</a:t>
                    </a:r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D66878B6-59A9-D5AF-49DB-8743B9686B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97286" y="1898953"/>
                    <a:ext cx="1243853" cy="2331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lang="zh-CN" altLang="en-US" sz="1400" dirty="0"/>
                      <a:t>语言模型</a:t>
                    </a:r>
                  </a:p>
                </p:txBody>
              </p:sp>
            </p:grpSp>
          </p:grpSp>
          <p:sp>
            <p:nvSpPr>
              <p:cNvPr id="37" name="椭圆 36" descr="e7d195523061f1c0d3ba7f298e59d031c9c3f97027ed136f882110EF8F17BAD1F2C348D17C7856EF46CB4678CC9E44EE1ABA681E3133328A7B4D22AAF822B2429426B2355AA8CC4431B8568D2CF3B73A971C260BF49B7F9C34FEEFC5971AB83A0BAFDF5A26FFF8641745B4756CCB2BA8BFACFC7F61F65251749BB40C828A6307B2956F2F5DAFD58B">
                <a:extLst>
                  <a:ext uri="{FF2B5EF4-FFF2-40B4-BE49-F238E27FC236}">
                    <a16:creationId xmlns:a16="http://schemas.microsoft.com/office/drawing/2014/main" id="{81D236B3-1DD4-F6EF-DBDF-061C6FED34E4}"/>
                  </a:ext>
                </a:extLst>
              </p:cNvPr>
              <p:cNvSpPr/>
              <p:nvPr/>
            </p:nvSpPr>
            <p:spPr bwMode="auto">
              <a:xfrm>
                <a:off x="5020334" y="2799562"/>
                <a:ext cx="2241663" cy="2241661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1EDADD">
                      <a:alpha val="93000"/>
                    </a:srgbClr>
                  </a:gs>
                  <a:gs pos="65000">
                    <a:srgbClr val="009DD9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01A47811-FB7B-0A45-CD25-736FE4176FB2}"/>
                  </a:ext>
                </a:extLst>
              </p:cNvPr>
              <p:cNvSpPr/>
              <p:nvPr/>
            </p:nvSpPr>
            <p:spPr>
              <a:xfrm>
                <a:off x="5510104" y="3204722"/>
                <a:ext cx="1251680" cy="1295901"/>
              </a:xfrm>
              <a:prstGeom prst="ellipse">
                <a:avLst/>
              </a:prstGeom>
              <a:gradFill>
                <a:gsLst>
                  <a:gs pos="30000">
                    <a:schemeClr val="accent2">
                      <a:alpha val="0"/>
                    </a:schemeClr>
                  </a:gs>
                  <a:gs pos="100000">
                    <a:schemeClr val="accent2">
                      <a:alpha val="5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98FB773-1C00-B419-E537-31C6DC7A6FD2}"/>
                  </a:ext>
                </a:extLst>
              </p:cNvPr>
              <p:cNvSpPr txBox="1"/>
              <p:nvPr/>
            </p:nvSpPr>
            <p:spPr>
              <a:xfrm>
                <a:off x="5816683" y="2934248"/>
                <a:ext cx="1243853" cy="236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pipeline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E45D8F8-1C82-5E74-41D0-55EADF9BA242}"/>
                  </a:ext>
                </a:extLst>
              </p:cNvPr>
              <p:cNvSpPr txBox="1"/>
              <p:nvPr/>
            </p:nvSpPr>
            <p:spPr>
              <a:xfrm>
                <a:off x="5510104" y="3441064"/>
                <a:ext cx="1243853" cy="70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rgbClr val="FFC000"/>
                    </a:solidFill>
                  </a:rPr>
                  <a:t>异步</a:t>
                </a:r>
                <a:endParaRPr lang="en-US" altLang="zh-CN" sz="1400" b="1" dirty="0">
                  <a:solidFill>
                    <a:srgbClr val="FFC000"/>
                  </a:solidFill>
                </a:endParaRPr>
              </a:p>
              <a:p>
                <a:pPr algn="ctr"/>
                <a:r>
                  <a:rPr lang="en-US" altLang="zh-CN" sz="1400" b="1" dirty="0">
                    <a:solidFill>
                      <a:srgbClr val="FFC000"/>
                    </a:solidFill>
                  </a:rPr>
                  <a:t>+</a:t>
                </a:r>
              </a:p>
              <a:p>
                <a:pPr algn="ctr"/>
                <a:r>
                  <a:rPr lang="zh-CN" altLang="en-US" sz="1400" b="1" dirty="0">
                    <a:solidFill>
                      <a:srgbClr val="FFC000"/>
                    </a:solidFill>
                  </a:rPr>
                  <a:t>多线程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FBFBB0B-7CF8-B553-CB6F-D6D2958A2C43}"/>
                  </a:ext>
                </a:extLst>
              </p:cNvPr>
              <p:cNvSpPr txBox="1"/>
              <p:nvPr/>
            </p:nvSpPr>
            <p:spPr>
              <a:xfrm>
                <a:off x="5789991" y="4568272"/>
                <a:ext cx="1243853" cy="236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sz="1400" b="1" dirty="0"/>
                  <a:t>流水线</a:t>
                </a:r>
              </a:p>
            </p:txBody>
          </p:sp>
          <p:sp>
            <p:nvSpPr>
              <p:cNvPr id="44" name="Freeform 237+">
                <a:extLst>
                  <a:ext uri="{FF2B5EF4-FFF2-40B4-BE49-F238E27FC236}">
                    <a16:creationId xmlns:a16="http://schemas.microsoft.com/office/drawing/2014/main" id="{E9A87F9C-E3D9-9031-F457-AF4252793D0D}"/>
                  </a:ext>
                </a:extLst>
              </p:cNvPr>
              <p:cNvSpPr/>
              <p:nvPr/>
            </p:nvSpPr>
            <p:spPr>
              <a:xfrm rot="13692130" flipV="1">
                <a:off x="2731021" y="3769327"/>
                <a:ext cx="3083753" cy="279897"/>
              </a:xfrm>
              <a:custGeom>
                <a:avLst/>
                <a:gdLst>
                  <a:gd name="connsiteX0" fmla="*/ 0 w 5824609"/>
                  <a:gd name="connsiteY0" fmla="*/ 103133 h 167920"/>
                  <a:gd name="connsiteX1" fmla="*/ 3087471 w 5824609"/>
                  <a:gd name="connsiteY1" fmla="*/ 103133 h 167920"/>
                  <a:gd name="connsiteX2" fmla="*/ 3087471 w 5824609"/>
                  <a:gd name="connsiteY2" fmla="*/ 167920 h 167920"/>
                  <a:gd name="connsiteX3" fmla="*/ 0 w 5824609"/>
                  <a:gd name="connsiteY3" fmla="*/ 167920 h 167920"/>
                  <a:gd name="connsiteX4" fmla="*/ 5656690 w 5824609"/>
                  <a:gd name="connsiteY4" fmla="*/ 0 h 167920"/>
                  <a:gd name="connsiteX5" fmla="*/ 5824609 w 5824609"/>
                  <a:gd name="connsiteY5" fmla="*/ 167920 h 167920"/>
                  <a:gd name="connsiteX6" fmla="*/ 4399314 w 5824609"/>
                  <a:gd name="connsiteY6" fmla="*/ 167920 h 167920"/>
                  <a:gd name="connsiteX7" fmla="*/ 4399314 w 5824609"/>
                  <a:gd name="connsiteY7" fmla="*/ 103133 h 167920"/>
                  <a:gd name="connsiteX8" fmla="*/ 5656690 w 5824609"/>
                  <a:gd name="connsiteY8" fmla="*/ 103133 h 167920"/>
                  <a:gd name="connsiteX0-1" fmla="*/ 0 w 5824609"/>
                  <a:gd name="connsiteY0-2" fmla="*/ 103133 h 167920"/>
                  <a:gd name="connsiteX1-3" fmla="*/ 3087471 w 5824609"/>
                  <a:gd name="connsiteY1-4" fmla="*/ 103133 h 167920"/>
                  <a:gd name="connsiteX2-5" fmla="*/ 0 w 5824609"/>
                  <a:gd name="connsiteY2-6" fmla="*/ 167920 h 167920"/>
                  <a:gd name="connsiteX3-7" fmla="*/ 0 w 5824609"/>
                  <a:gd name="connsiteY3-8" fmla="*/ 103133 h 167920"/>
                  <a:gd name="connsiteX4-9" fmla="*/ 5656690 w 5824609"/>
                  <a:gd name="connsiteY4-10" fmla="*/ 0 h 167920"/>
                  <a:gd name="connsiteX5-11" fmla="*/ 5824609 w 5824609"/>
                  <a:gd name="connsiteY5-12" fmla="*/ 167920 h 167920"/>
                  <a:gd name="connsiteX6-13" fmla="*/ 4399314 w 5824609"/>
                  <a:gd name="connsiteY6-14" fmla="*/ 167920 h 167920"/>
                  <a:gd name="connsiteX7-15" fmla="*/ 4399314 w 5824609"/>
                  <a:gd name="connsiteY7-16" fmla="*/ 103133 h 167920"/>
                  <a:gd name="connsiteX8-17" fmla="*/ 5656690 w 5824609"/>
                  <a:gd name="connsiteY8-18" fmla="*/ 103133 h 167920"/>
                  <a:gd name="connsiteX9" fmla="*/ 5656690 w 5824609"/>
                  <a:gd name="connsiteY9" fmla="*/ 0 h 167920"/>
                  <a:gd name="connsiteX0-19" fmla="*/ 0 w 5824609"/>
                  <a:gd name="connsiteY0-20" fmla="*/ 103133 h 167920"/>
                  <a:gd name="connsiteX1-21" fmla="*/ 0 w 5824609"/>
                  <a:gd name="connsiteY1-22" fmla="*/ 167920 h 167920"/>
                  <a:gd name="connsiteX2-23" fmla="*/ 0 w 5824609"/>
                  <a:gd name="connsiteY2-24" fmla="*/ 103133 h 167920"/>
                  <a:gd name="connsiteX3-25" fmla="*/ 5656690 w 5824609"/>
                  <a:gd name="connsiteY3-26" fmla="*/ 0 h 167920"/>
                  <a:gd name="connsiteX4-27" fmla="*/ 5824609 w 5824609"/>
                  <a:gd name="connsiteY4-28" fmla="*/ 167920 h 167920"/>
                  <a:gd name="connsiteX5-29" fmla="*/ 4399314 w 5824609"/>
                  <a:gd name="connsiteY5-30" fmla="*/ 167920 h 167920"/>
                  <a:gd name="connsiteX6-31" fmla="*/ 4399314 w 5824609"/>
                  <a:gd name="connsiteY6-32" fmla="*/ 103133 h 167920"/>
                  <a:gd name="connsiteX7-33" fmla="*/ 5656690 w 5824609"/>
                  <a:gd name="connsiteY7-34" fmla="*/ 103133 h 167920"/>
                  <a:gd name="connsiteX8-35" fmla="*/ 5656690 w 5824609"/>
                  <a:gd name="connsiteY8-36" fmla="*/ 0 h 167920"/>
                  <a:gd name="connsiteX0-37" fmla="*/ 1257376 w 1425295"/>
                  <a:gd name="connsiteY0-38" fmla="*/ 0 h 167920"/>
                  <a:gd name="connsiteX1-39" fmla="*/ 1425295 w 1425295"/>
                  <a:gd name="connsiteY1-40" fmla="*/ 167920 h 167920"/>
                  <a:gd name="connsiteX2-41" fmla="*/ 0 w 1425295"/>
                  <a:gd name="connsiteY2-42" fmla="*/ 167920 h 167920"/>
                  <a:gd name="connsiteX3-43" fmla="*/ 0 w 1425295"/>
                  <a:gd name="connsiteY3-44" fmla="*/ 103133 h 167920"/>
                  <a:gd name="connsiteX4-45" fmla="*/ 1257376 w 1425295"/>
                  <a:gd name="connsiteY4-46" fmla="*/ 103133 h 167920"/>
                  <a:gd name="connsiteX5-47" fmla="*/ 1257376 w 1425295"/>
                  <a:gd name="connsiteY5-48" fmla="*/ 0 h 1679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425295" h="167920">
                    <a:moveTo>
                      <a:pt x="1257376" y="0"/>
                    </a:moveTo>
                    <a:lnTo>
                      <a:pt x="1425295" y="167920"/>
                    </a:lnTo>
                    <a:lnTo>
                      <a:pt x="0" y="167920"/>
                    </a:lnTo>
                    <a:lnTo>
                      <a:pt x="0" y="103133"/>
                    </a:lnTo>
                    <a:lnTo>
                      <a:pt x="1257376" y="103133"/>
                    </a:lnTo>
                    <a:lnTo>
                      <a:pt x="125737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2">
                      <a:alpha val="33000"/>
                    </a:schemeClr>
                  </a:gs>
                  <a:gs pos="100000">
                    <a:schemeClr val="accent2">
                      <a:alpha val="8000"/>
                    </a:schemeClr>
                  </a:gs>
                </a:gsLst>
                <a:lin ang="0" scaled="1"/>
                <a:tileRect/>
              </a:gradFill>
              <a:ln w="0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tx1"/>
                    </a:gs>
                    <a:gs pos="78000">
                      <a:schemeClr val="accent2"/>
                    </a:gs>
                  </a:gsLst>
                  <a:lin ang="0" scaled="1"/>
                  <a:tileRect/>
                </a:gradFill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 kern="0" dirty="0">
                  <a:solidFill>
                    <a:prstClr val="black"/>
                  </a:solidFill>
                  <a:latin typeface="阿里巴巴普惠体 R" panose="00020600040101010101" charset="-122"/>
                  <a:ea typeface="阿里巴巴普惠体 R" panose="00020600040101010101" charset="-122"/>
                </a:endParaRPr>
              </a:p>
            </p:txBody>
          </p:sp>
          <p:sp>
            <p:nvSpPr>
              <p:cNvPr id="45" name="Freeform 237+">
                <a:extLst>
                  <a:ext uri="{FF2B5EF4-FFF2-40B4-BE49-F238E27FC236}">
                    <a16:creationId xmlns:a16="http://schemas.microsoft.com/office/drawing/2014/main" id="{9912290C-BD3C-BB56-7B33-A45C50BB9318}"/>
                  </a:ext>
                </a:extLst>
              </p:cNvPr>
              <p:cNvSpPr/>
              <p:nvPr/>
            </p:nvSpPr>
            <p:spPr>
              <a:xfrm rot="7783120" flipH="1" flipV="1">
                <a:off x="6128256" y="4026602"/>
                <a:ext cx="2964333" cy="254634"/>
              </a:xfrm>
              <a:custGeom>
                <a:avLst/>
                <a:gdLst>
                  <a:gd name="connsiteX0" fmla="*/ 0 w 5824609"/>
                  <a:gd name="connsiteY0" fmla="*/ 103133 h 167920"/>
                  <a:gd name="connsiteX1" fmla="*/ 3087471 w 5824609"/>
                  <a:gd name="connsiteY1" fmla="*/ 103133 h 167920"/>
                  <a:gd name="connsiteX2" fmla="*/ 3087471 w 5824609"/>
                  <a:gd name="connsiteY2" fmla="*/ 167920 h 167920"/>
                  <a:gd name="connsiteX3" fmla="*/ 0 w 5824609"/>
                  <a:gd name="connsiteY3" fmla="*/ 167920 h 167920"/>
                  <a:gd name="connsiteX4" fmla="*/ 5656690 w 5824609"/>
                  <a:gd name="connsiteY4" fmla="*/ 0 h 167920"/>
                  <a:gd name="connsiteX5" fmla="*/ 5824609 w 5824609"/>
                  <a:gd name="connsiteY5" fmla="*/ 167920 h 167920"/>
                  <a:gd name="connsiteX6" fmla="*/ 4399314 w 5824609"/>
                  <a:gd name="connsiteY6" fmla="*/ 167920 h 167920"/>
                  <a:gd name="connsiteX7" fmla="*/ 4399314 w 5824609"/>
                  <a:gd name="connsiteY7" fmla="*/ 103133 h 167920"/>
                  <a:gd name="connsiteX8" fmla="*/ 5656690 w 5824609"/>
                  <a:gd name="connsiteY8" fmla="*/ 103133 h 167920"/>
                  <a:gd name="connsiteX0-1" fmla="*/ 0 w 5824609"/>
                  <a:gd name="connsiteY0-2" fmla="*/ 103133 h 167920"/>
                  <a:gd name="connsiteX1-3" fmla="*/ 3087471 w 5824609"/>
                  <a:gd name="connsiteY1-4" fmla="*/ 103133 h 167920"/>
                  <a:gd name="connsiteX2-5" fmla="*/ 0 w 5824609"/>
                  <a:gd name="connsiteY2-6" fmla="*/ 167920 h 167920"/>
                  <a:gd name="connsiteX3-7" fmla="*/ 0 w 5824609"/>
                  <a:gd name="connsiteY3-8" fmla="*/ 103133 h 167920"/>
                  <a:gd name="connsiteX4-9" fmla="*/ 5656690 w 5824609"/>
                  <a:gd name="connsiteY4-10" fmla="*/ 0 h 167920"/>
                  <a:gd name="connsiteX5-11" fmla="*/ 5824609 w 5824609"/>
                  <a:gd name="connsiteY5-12" fmla="*/ 167920 h 167920"/>
                  <a:gd name="connsiteX6-13" fmla="*/ 4399314 w 5824609"/>
                  <a:gd name="connsiteY6-14" fmla="*/ 167920 h 167920"/>
                  <a:gd name="connsiteX7-15" fmla="*/ 4399314 w 5824609"/>
                  <a:gd name="connsiteY7-16" fmla="*/ 103133 h 167920"/>
                  <a:gd name="connsiteX8-17" fmla="*/ 5656690 w 5824609"/>
                  <a:gd name="connsiteY8-18" fmla="*/ 103133 h 167920"/>
                  <a:gd name="connsiteX9" fmla="*/ 5656690 w 5824609"/>
                  <a:gd name="connsiteY9" fmla="*/ 0 h 167920"/>
                  <a:gd name="connsiteX0-19" fmla="*/ 0 w 5824609"/>
                  <a:gd name="connsiteY0-20" fmla="*/ 103133 h 167920"/>
                  <a:gd name="connsiteX1-21" fmla="*/ 0 w 5824609"/>
                  <a:gd name="connsiteY1-22" fmla="*/ 167920 h 167920"/>
                  <a:gd name="connsiteX2-23" fmla="*/ 0 w 5824609"/>
                  <a:gd name="connsiteY2-24" fmla="*/ 103133 h 167920"/>
                  <a:gd name="connsiteX3-25" fmla="*/ 5656690 w 5824609"/>
                  <a:gd name="connsiteY3-26" fmla="*/ 0 h 167920"/>
                  <a:gd name="connsiteX4-27" fmla="*/ 5824609 w 5824609"/>
                  <a:gd name="connsiteY4-28" fmla="*/ 167920 h 167920"/>
                  <a:gd name="connsiteX5-29" fmla="*/ 4399314 w 5824609"/>
                  <a:gd name="connsiteY5-30" fmla="*/ 167920 h 167920"/>
                  <a:gd name="connsiteX6-31" fmla="*/ 4399314 w 5824609"/>
                  <a:gd name="connsiteY6-32" fmla="*/ 103133 h 167920"/>
                  <a:gd name="connsiteX7-33" fmla="*/ 5656690 w 5824609"/>
                  <a:gd name="connsiteY7-34" fmla="*/ 103133 h 167920"/>
                  <a:gd name="connsiteX8-35" fmla="*/ 5656690 w 5824609"/>
                  <a:gd name="connsiteY8-36" fmla="*/ 0 h 167920"/>
                  <a:gd name="connsiteX0-37" fmla="*/ 1257376 w 1425295"/>
                  <a:gd name="connsiteY0-38" fmla="*/ 0 h 167920"/>
                  <a:gd name="connsiteX1-39" fmla="*/ 1425295 w 1425295"/>
                  <a:gd name="connsiteY1-40" fmla="*/ 167920 h 167920"/>
                  <a:gd name="connsiteX2-41" fmla="*/ 0 w 1425295"/>
                  <a:gd name="connsiteY2-42" fmla="*/ 167920 h 167920"/>
                  <a:gd name="connsiteX3-43" fmla="*/ 0 w 1425295"/>
                  <a:gd name="connsiteY3-44" fmla="*/ 103133 h 167920"/>
                  <a:gd name="connsiteX4-45" fmla="*/ 1257376 w 1425295"/>
                  <a:gd name="connsiteY4-46" fmla="*/ 103133 h 167920"/>
                  <a:gd name="connsiteX5-47" fmla="*/ 1257376 w 1425295"/>
                  <a:gd name="connsiteY5-48" fmla="*/ 0 h 1679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425295" h="167920">
                    <a:moveTo>
                      <a:pt x="1257376" y="0"/>
                    </a:moveTo>
                    <a:lnTo>
                      <a:pt x="1425295" y="167920"/>
                    </a:lnTo>
                    <a:lnTo>
                      <a:pt x="0" y="167920"/>
                    </a:lnTo>
                    <a:lnTo>
                      <a:pt x="0" y="103133"/>
                    </a:lnTo>
                    <a:lnTo>
                      <a:pt x="1257376" y="103133"/>
                    </a:lnTo>
                    <a:lnTo>
                      <a:pt x="125737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2">
                      <a:alpha val="33000"/>
                    </a:schemeClr>
                  </a:gs>
                  <a:gs pos="100000">
                    <a:schemeClr val="accent2">
                      <a:alpha val="8000"/>
                    </a:schemeClr>
                  </a:gs>
                </a:gsLst>
                <a:lin ang="0" scaled="1"/>
                <a:tileRect/>
              </a:gradFill>
              <a:ln w="0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tx1"/>
                    </a:gs>
                    <a:gs pos="78000">
                      <a:schemeClr val="accent2"/>
                    </a:gs>
                  </a:gsLst>
                  <a:lin ang="0" scaled="1"/>
                  <a:tileRect/>
                </a:gradFill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 kern="0" dirty="0">
                  <a:solidFill>
                    <a:prstClr val="black"/>
                  </a:solidFill>
                  <a:latin typeface="阿里巴巴普惠体 R" panose="00020600040101010101" charset="-122"/>
                  <a:ea typeface="阿里巴巴普惠体 R" panose="00020600040101010101" charset="-122"/>
                </a:endParaRPr>
              </a:p>
            </p:txBody>
          </p:sp>
          <p:sp>
            <p:nvSpPr>
              <p:cNvPr id="46" name="Freeform 237+">
                <a:extLst>
                  <a:ext uri="{FF2B5EF4-FFF2-40B4-BE49-F238E27FC236}">
                    <a16:creationId xmlns:a16="http://schemas.microsoft.com/office/drawing/2014/main" id="{9796A6BB-A9B8-4498-F621-6B944A820C09}"/>
                  </a:ext>
                </a:extLst>
              </p:cNvPr>
              <p:cNvSpPr/>
              <p:nvPr/>
            </p:nvSpPr>
            <p:spPr>
              <a:xfrm rot="18491466" flipH="1" flipV="1">
                <a:off x="6696425" y="4140428"/>
                <a:ext cx="2673250" cy="287546"/>
              </a:xfrm>
              <a:custGeom>
                <a:avLst/>
                <a:gdLst>
                  <a:gd name="connsiteX0" fmla="*/ 0 w 5824609"/>
                  <a:gd name="connsiteY0" fmla="*/ 103133 h 167920"/>
                  <a:gd name="connsiteX1" fmla="*/ 3087471 w 5824609"/>
                  <a:gd name="connsiteY1" fmla="*/ 103133 h 167920"/>
                  <a:gd name="connsiteX2" fmla="*/ 3087471 w 5824609"/>
                  <a:gd name="connsiteY2" fmla="*/ 167920 h 167920"/>
                  <a:gd name="connsiteX3" fmla="*/ 0 w 5824609"/>
                  <a:gd name="connsiteY3" fmla="*/ 167920 h 167920"/>
                  <a:gd name="connsiteX4" fmla="*/ 5656690 w 5824609"/>
                  <a:gd name="connsiteY4" fmla="*/ 0 h 167920"/>
                  <a:gd name="connsiteX5" fmla="*/ 5824609 w 5824609"/>
                  <a:gd name="connsiteY5" fmla="*/ 167920 h 167920"/>
                  <a:gd name="connsiteX6" fmla="*/ 4399314 w 5824609"/>
                  <a:gd name="connsiteY6" fmla="*/ 167920 h 167920"/>
                  <a:gd name="connsiteX7" fmla="*/ 4399314 w 5824609"/>
                  <a:gd name="connsiteY7" fmla="*/ 103133 h 167920"/>
                  <a:gd name="connsiteX8" fmla="*/ 5656690 w 5824609"/>
                  <a:gd name="connsiteY8" fmla="*/ 103133 h 167920"/>
                  <a:gd name="connsiteX0-1" fmla="*/ 0 w 5824609"/>
                  <a:gd name="connsiteY0-2" fmla="*/ 103133 h 167920"/>
                  <a:gd name="connsiteX1-3" fmla="*/ 3087471 w 5824609"/>
                  <a:gd name="connsiteY1-4" fmla="*/ 103133 h 167920"/>
                  <a:gd name="connsiteX2-5" fmla="*/ 0 w 5824609"/>
                  <a:gd name="connsiteY2-6" fmla="*/ 167920 h 167920"/>
                  <a:gd name="connsiteX3-7" fmla="*/ 0 w 5824609"/>
                  <a:gd name="connsiteY3-8" fmla="*/ 103133 h 167920"/>
                  <a:gd name="connsiteX4-9" fmla="*/ 5656690 w 5824609"/>
                  <a:gd name="connsiteY4-10" fmla="*/ 0 h 167920"/>
                  <a:gd name="connsiteX5-11" fmla="*/ 5824609 w 5824609"/>
                  <a:gd name="connsiteY5-12" fmla="*/ 167920 h 167920"/>
                  <a:gd name="connsiteX6-13" fmla="*/ 4399314 w 5824609"/>
                  <a:gd name="connsiteY6-14" fmla="*/ 167920 h 167920"/>
                  <a:gd name="connsiteX7-15" fmla="*/ 4399314 w 5824609"/>
                  <a:gd name="connsiteY7-16" fmla="*/ 103133 h 167920"/>
                  <a:gd name="connsiteX8-17" fmla="*/ 5656690 w 5824609"/>
                  <a:gd name="connsiteY8-18" fmla="*/ 103133 h 167920"/>
                  <a:gd name="connsiteX9" fmla="*/ 5656690 w 5824609"/>
                  <a:gd name="connsiteY9" fmla="*/ 0 h 167920"/>
                  <a:gd name="connsiteX0-19" fmla="*/ 0 w 5824609"/>
                  <a:gd name="connsiteY0-20" fmla="*/ 103133 h 167920"/>
                  <a:gd name="connsiteX1-21" fmla="*/ 0 w 5824609"/>
                  <a:gd name="connsiteY1-22" fmla="*/ 167920 h 167920"/>
                  <a:gd name="connsiteX2-23" fmla="*/ 0 w 5824609"/>
                  <a:gd name="connsiteY2-24" fmla="*/ 103133 h 167920"/>
                  <a:gd name="connsiteX3-25" fmla="*/ 5656690 w 5824609"/>
                  <a:gd name="connsiteY3-26" fmla="*/ 0 h 167920"/>
                  <a:gd name="connsiteX4-27" fmla="*/ 5824609 w 5824609"/>
                  <a:gd name="connsiteY4-28" fmla="*/ 167920 h 167920"/>
                  <a:gd name="connsiteX5-29" fmla="*/ 4399314 w 5824609"/>
                  <a:gd name="connsiteY5-30" fmla="*/ 167920 h 167920"/>
                  <a:gd name="connsiteX6-31" fmla="*/ 4399314 w 5824609"/>
                  <a:gd name="connsiteY6-32" fmla="*/ 103133 h 167920"/>
                  <a:gd name="connsiteX7-33" fmla="*/ 5656690 w 5824609"/>
                  <a:gd name="connsiteY7-34" fmla="*/ 103133 h 167920"/>
                  <a:gd name="connsiteX8-35" fmla="*/ 5656690 w 5824609"/>
                  <a:gd name="connsiteY8-36" fmla="*/ 0 h 167920"/>
                  <a:gd name="connsiteX0-37" fmla="*/ 1257376 w 1425295"/>
                  <a:gd name="connsiteY0-38" fmla="*/ 0 h 167920"/>
                  <a:gd name="connsiteX1-39" fmla="*/ 1425295 w 1425295"/>
                  <a:gd name="connsiteY1-40" fmla="*/ 167920 h 167920"/>
                  <a:gd name="connsiteX2-41" fmla="*/ 0 w 1425295"/>
                  <a:gd name="connsiteY2-42" fmla="*/ 167920 h 167920"/>
                  <a:gd name="connsiteX3-43" fmla="*/ 0 w 1425295"/>
                  <a:gd name="connsiteY3-44" fmla="*/ 103133 h 167920"/>
                  <a:gd name="connsiteX4-45" fmla="*/ 1257376 w 1425295"/>
                  <a:gd name="connsiteY4-46" fmla="*/ 103133 h 167920"/>
                  <a:gd name="connsiteX5-47" fmla="*/ 1257376 w 1425295"/>
                  <a:gd name="connsiteY5-48" fmla="*/ 0 h 1679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425295" h="167920">
                    <a:moveTo>
                      <a:pt x="1257376" y="0"/>
                    </a:moveTo>
                    <a:lnTo>
                      <a:pt x="1425295" y="167920"/>
                    </a:lnTo>
                    <a:lnTo>
                      <a:pt x="0" y="167920"/>
                    </a:lnTo>
                    <a:lnTo>
                      <a:pt x="0" y="103133"/>
                    </a:lnTo>
                    <a:lnTo>
                      <a:pt x="1257376" y="103133"/>
                    </a:lnTo>
                    <a:lnTo>
                      <a:pt x="125737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2">
                      <a:alpha val="33000"/>
                    </a:schemeClr>
                  </a:gs>
                  <a:gs pos="100000">
                    <a:schemeClr val="accent2">
                      <a:alpha val="8000"/>
                    </a:schemeClr>
                  </a:gs>
                </a:gsLst>
                <a:lin ang="0" scaled="1"/>
                <a:tileRect/>
              </a:gradFill>
              <a:ln w="0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tx1"/>
                    </a:gs>
                    <a:gs pos="78000">
                      <a:schemeClr val="accent2"/>
                    </a:gs>
                  </a:gsLst>
                  <a:lin ang="0" scaled="1"/>
                  <a:tileRect/>
                </a:gradFill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 kern="0" dirty="0">
                  <a:solidFill>
                    <a:prstClr val="black"/>
                  </a:solidFill>
                  <a:latin typeface="阿里巴巴普惠体 R" panose="00020600040101010101" charset="-122"/>
                  <a:ea typeface="阿里巴巴普惠体 R" panose="00020600040101010101" charset="-122"/>
                </a:endParaRPr>
              </a:p>
            </p:txBody>
          </p:sp>
          <p:sp>
            <p:nvSpPr>
              <p:cNvPr id="47" name="Freeform 237+">
                <a:extLst>
                  <a:ext uri="{FF2B5EF4-FFF2-40B4-BE49-F238E27FC236}">
                    <a16:creationId xmlns:a16="http://schemas.microsoft.com/office/drawing/2014/main" id="{55B8405A-592C-2DA2-184C-A15F71F0EBCA}"/>
                  </a:ext>
                </a:extLst>
              </p:cNvPr>
              <p:cNvSpPr/>
              <p:nvPr/>
            </p:nvSpPr>
            <p:spPr>
              <a:xfrm rot="2960674" flipV="1">
                <a:off x="2333307" y="3984314"/>
                <a:ext cx="3027557" cy="301249"/>
              </a:xfrm>
              <a:custGeom>
                <a:avLst/>
                <a:gdLst>
                  <a:gd name="connsiteX0" fmla="*/ 0 w 5824609"/>
                  <a:gd name="connsiteY0" fmla="*/ 103133 h 167920"/>
                  <a:gd name="connsiteX1" fmla="*/ 3087471 w 5824609"/>
                  <a:gd name="connsiteY1" fmla="*/ 103133 h 167920"/>
                  <a:gd name="connsiteX2" fmla="*/ 3087471 w 5824609"/>
                  <a:gd name="connsiteY2" fmla="*/ 167920 h 167920"/>
                  <a:gd name="connsiteX3" fmla="*/ 0 w 5824609"/>
                  <a:gd name="connsiteY3" fmla="*/ 167920 h 167920"/>
                  <a:gd name="connsiteX4" fmla="*/ 5656690 w 5824609"/>
                  <a:gd name="connsiteY4" fmla="*/ 0 h 167920"/>
                  <a:gd name="connsiteX5" fmla="*/ 5824609 w 5824609"/>
                  <a:gd name="connsiteY5" fmla="*/ 167920 h 167920"/>
                  <a:gd name="connsiteX6" fmla="*/ 4399314 w 5824609"/>
                  <a:gd name="connsiteY6" fmla="*/ 167920 h 167920"/>
                  <a:gd name="connsiteX7" fmla="*/ 4399314 w 5824609"/>
                  <a:gd name="connsiteY7" fmla="*/ 103133 h 167920"/>
                  <a:gd name="connsiteX8" fmla="*/ 5656690 w 5824609"/>
                  <a:gd name="connsiteY8" fmla="*/ 103133 h 167920"/>
                  <a:gd name="connsiteX0-1" fmla="*/ 0 w 5824609"/>
                  <a:gd name="connsiteY0-2" fmla="*/ 103133 h 167920"/>
                  <a:gd name="connsiteX1-3" fmla="*/ 3087471 w 5824609"/>
                  <a:gd name="connsiteY1-4" fmla="*/ 103133 h 167920"/>
                  <a:gd name="connsiteX2-5" fmla="*/ 0 w 5824609"/>
                  <a:gd name="connsiteY2-6" fmla="*/ 167920 h 167920"/>
                  <a:gd name="connsiteX3-7" fmla="*/ 0 w 5824609"/>
                  <a:gd name="connsiteY3-8" fmla="*/ 103133 h 167920"/>
                  <a:gd name="connsiteX4-9" fmla="*/ 5656690 w 5824609"/>
                  <a:gd name="connsiteY4-10" fmla="*/ 0 h 167920"/>
                  <a:gd name="connsiteX5-11" fmla="*/ 5824609 w 5824609"/>
                  <a:gd name="connsiteY5-12" fmla="*/ 167920 h 167920"/>
                  <a:gd name="connsiteX6-13" fmla="*/ 4399314 w 5824609"/>
                  <a:gd name="connsiteY6-14" fmla="*/ 167920 h 167920"/>
                  <a:gd name="connsiteX7-15" fmla="*/ 4399314 w 5824609"/>
                  <a:gd name="connsiteY7-16" fmla="*/ 103133 h 167920"/>
                  <a:gd name="connsiteX8-17" fmla="*/ 5656690 w 5824609"/>
                  <a:gd name="connsiteY8-18" fmla="*/ 103133 h 167920"/>
                  <a:gd name="connsiteX9" fmla="*/ 5656690 w 5824609"/>
                  <a:gd name="connsiteY9" fmla="*/ 0 h 167920"/>
                  <a:gd name="connsiteX0-19" fmla="*/ 0 w 5824609"/>
                  <a:gd name="connsiteY0-20" fmla="*/ 103133 h 167920"/>
                  <a:gd name="connsiteX1-21" fmla="*/ 0 w 5824609"/>
                  <a:gd name="connsiteY1-22" fmla="*/ 167920 h 167920"/>
                  <a:gd name="connsiteX2-23" fmla="*/ 0 w 5824609"/>
                  <a:gd name="connsiteY2-24" fmla="*/ 103133 h 167920"/>
                  <a:gd name="connsiteX3-25" fmla="*/ 5656690 w 5824609"/>
                  <a:gd name="connsiteY3-26" fmla="*/ 0 h 167920"/>
                  <a:gd name="connsiteX4-27" fmla="*/ 5824609 w 5824609"/>
                  <a:gd name="connsiteY4-28" fmla="*/ 167920 h 167920"/>
                  <a:gd name="connsiteX5-29" fmla="*/ 4399314 w 5824609"/>
                  <a:gd name="connsiteY5-30" fmla="*/ 167920 h 167920"/>
                  <a:gd name="connsiteX6-31" fmla="*/ 4399314 w 5824609"/>
                  <a:gd name="connsiteY6-32" fmla="*/ 103133 h 167920"/>
                  <a:gd name="connsiteX7-33" fmla="*/ 5656690 w 5824609"/>
                  <a:gd name="connsiteY7-34" fmla="*/ 103133 h 167920"/>
                  <a:gd name="connsiteX8-35" fmla="*/ 5656690 w 5824609"/>
                  <a:gd name="connsiteY8-36" fmla="*/ 0 h 167920"/>
                  <a:gd name="connsiteX0-37" fmla="*/ 1257376 w 1425295"/>
                  <a:gd name="connsiteY0-38" fmla="*/ 0 h 167920"/>
                  <a:gd name="connsiteX1-39" fmla="*/ 1425295 w 1425295"/>
                  <a:gd name="connsiteY1-40" fmla="*/ 167920 h 167920"/>
                  <a:gd name="connsiteX2-41" fmla="*/ 0 w 1425295"/>
                  <a:gd name="connsiteY2-42" fmla="*/ 167920 h 167920"/>
                  <a:gd name="connsiteX3-43" fmla="*/ 0 w 1425295"/>
                  <a:gd name="connsiteY3-44" fmla="*/ 103133 h 167920"/>
                  <a:gd name="connsiteX4-45" fmla="*/ 1257376 w 1425295"/>
                  <a:gd name="connsiteY4-46" fmla="*/ 103133 h 167920"/>
                  <a:gd name="connsiteX5-47" fmla="*/ 1257376 w 1425295"/>
                  <a:gd name="connsiteY5-48" fmla="*/ 0 h 1679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425295" h="167920">
                    <a:moveTo>
                      <a:pt x="1257376" y="0"/>
                    </a:moveTo>
                    <a:lnTo>
                      <a:pt x="1425295" y="167920"/>
                    </a:lnTo>
                    <a:lnTo>
                      <a:pt x="0" y="167920"/>
                    </a:lnTo>
                    <a:lnTo>
                      <a:pt x="0" y="103133"/>
                    </a:lnTo>
                    <a:lnTo>
                      <a:pt x="1257376" y="103133"/>
                    </a:lnTo>
                    <a:lnTo>
                      <a:pt x="125737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2">
                      <a:alpha val="33000"/>
                    </a:schemeClr>
                  </a:gs>
                  <a:gs pos="100000">
                    <a:schemeClr val="accent2">
                      <a:alpha val="8000"/>
                    </a:schemeClr>
                  </a:gs>
                </a:gsLst>
                <a:lin ang="0" scaled="1"/>
                <a:tileRect/>
              </a:gradFill>
              <a:ln w="0"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tx1"/>
                    </a:gs>
                    <a:gs pos="78000">
                      <a:schemeClr val="accent2"/>
                    </a:gs>
                  </a:gsLst>
                  <a:lin ang="0" scaled="1"/>
                  <a:tileRect/>
                </a:gradFill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 kern="0" dirty="0">
                  <a:solidFill>
                    <a:prstClr val="black"/>
                  </a:solidFill>
                  <a:latin typeface="阿里巴巴普惠体 R" panose="00020600040101010101" charset="-122"/>
                  <a:ea typeface="阿里巴巴普惠体 R" panose="00020600040101010101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80EF022-CD33-9AD4-742A-B79509E77F58}"/>
                  </a:ext>
                </a:extLst>
              </p:cNvPr>
              <p:cNvSpPr txBox="1"/>
              <p:nvPr/>
            </p:nvSpPr>
            <p:spPr>
              <a:xfrm rot="2862165">
                <a:off x="3802363" y="3638639"/>
                <a:ext cx="1243853" cy="236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sz="1400" dirty="0">
                    <a:latin typeface="+mj-ea"/>
                    <a:ea typeface="+mj-ea"/>
                  </a:rPr>
                  <a:t>数据</a:t>
                </a:r>
                <a:r>
                  <a:rPr lang="en-US" altLang="zh-CN" sz="1400" dirty="0">
                    <a:latin typeface="+mj-ea"/>
                    <a:ea typeface="+mj-ea"/>
                  </a:rPr>
                  <a:t>+</a:t>
                </a:r>
                <a:r>
                  <a:rPr lang="zh-CN" altLang="en-US" sz="1400" dirty="0">
                    <a:latin typeface="+mj-ea"/>
                    <a:ea typeface="+mj-ea"/>
                  </a:rPr>
                  <a:t>提醒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218EDC0-1440-6FCC-6CC9-E0B3E87BB200}"/>
                  </a:ext>
                </a:extLst>
              </p:cNvPr>
              <p:cNvSpPr txBox="1"/>
              <p:nvPr/>
            </p:nvSpPr>
            <p:spPr>
              <a:xfrm rot="18550021">
                <a:off x="7153279" y="3648029"/>
                <a:ext cx="12438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sz="1400" dirty="0"/>
                  <a:t>语音识别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4C50347-6A96-61A8-8865-5E7C3144E4F7}"/>
                  </a:ext>
                </a:extLst>
              </p:cNvPr>
              <p:cNvSpPr txBox="1"/>
              <p:nvPr/>
            </p:nvSpPr>
            <p:spPr>
              <a:xfrm rot="18723163">
                <a:off x="7653066" y="4087752"/>
                <a:ext cx="12438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sz="1400" dirty="0"/>
                  <a:t>语言生成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F2CCD34-0F0F-5031-7383-463890ED8BB1}"/>
                  </a:ext>
                </a:extLst>
              </p:cNvPr>
              <p:cNvSpPr txBox="1"/>
              <p:nvPr/>
            </p:nvSpPr>
            <p:spPr>
              <a:xfrm rot="3103748">
                <a:off x="2226911" y="4340179"/>
                <a:ext cx="3213914" cy="236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Video  Record </a:t>
                </a:r>
                <a:r>
                  <a:rPr lang="zh-CN" altLang="en-US" sz="1400" dirty="0"/>
                  <a:t>记录</a:t>
                </a: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E8170647-7CB5-E01E-3F2A-D832519C0559}"/>
              </a:ext>
            </a:extLst>
          </p:cNvPr>
          <p:cNvSpPr txBox="1"/>
          <p:nvPr/>
        </p:nvSpPr>
        <p:spPr>
          <a:xfrm>
            <a:off x="3047440" y="3062504"/>
            <a:ext cx="181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4" name="梯形 73">
            <a:extLst>
              <a:ext uri="{FF2B5EF4-FFF2-40B4-BE49-F238E27FC236}">
                <a16:creationId xmlns:a16="http://schemas.microsoft.com/office/drawing/2014/main" id="{83D6CD2C-446A-7251-BCAD-7506E32F75CE}"/>
              </a:ext>
            </a:extLst>
          </p:cNvPr>
          <p:cNvSpPr/>
          <p:nvPr/>
        </p:nvSpPr>
        <p:spPr>
          <a:xfrm>
            <a:off x="-167301" y="6134388"/>
            <a:ext cx="12766077" cy="1023282"/>
          </a:xfrm>
          <a:prstGeom prst="trapezoid">
            <a:avLst>
              <a:gd name="adj" fmla="val 205435"/>
            </a:avLst>
          </a:prstGeom>
          <a:gradFill>
            <a:gsLst>
              <a:gs pos="29000">
                <a:srgbClr val="00B0F0">
                  <a:alpha val="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0"/>
          </a:gradFill>
          <a:ln>
            <a:gradFill>
              <a:gsLst>
                <a:gs pos="4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梯形 74">
            <a:extLst>
              <a:ext uri="{FF2B5EF4-FFF2-40B4-BE49-F238E27FC236}">
                <a16:creationId xmlns:a16="http://schemas.microsoft.com/office/drawing/2014/main" id="{05452731-8591-7E45-6EC7-FD77A1701F63}"/>
              </a:ext>
            </a:extLst>
          </p:cNvPr>
          <p:cNvSpPr/>
          <p:nvPr/>
        </p:nvSpPr>
        <p:spPr>
          <a:xfrm>
            <a:off x="1018413" y="6101831"/>
            <a:ext cx="9925914" cy="640815"/>
          </a:xfrm>
          <a:prstGeom prst="trapezoid">
            <a:avLst>
              <a:gd name="adj" fmla="val 205435"/>
            </a:avLst>
          </a:prstGeom>
          <a:gradFill>
            <a:gsLst>
              <a:gs pos="29000">
                <a:srgbClr val="00B0F0">
                  <a:alpha val="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0"/>
          </a:gradFill>
          <a:ln>
            <a:gradFill>
              <a:gsLst>
                <a:gs pos="4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6C770-CC67-F5C8-A084-29EB1E9B91DC}"/>
              </a:ext>
            </a:extLst>
          </p:cNvPr>
          <p:cNvSpPr txBox="1"/>
          <p:nvPr/>
        </p:nvSpPr>
        <p:spPr>
          <a:xfrm>
            <a:off x="3006462" y="1014753"/>
            <a:ext cx="74037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  <a:latin typeface="+mj-ea"/>
                <a:ea typeface="+mj-ea"/>
              </a:rPr>
              <a:t>端主云辅 </a:t>
            </a:r>
            <a:r>
              <a:rPr lang="en-US" altLang="zh-CN" sz="3200" b="1" dirty="0">
                <a:solidFill>
                  <a:srgbClr val="FFC000"/>
                </a:solidFill>
                <a:latin typeface="+mj-ea"/>
                <a:ea typeface="+mj-ea"/>
              </a:rPr>
              <a:t>+ </a:t>
            </a:r>
            <a:r>
              <a:rPr lang="zh-CN" altLang="en-US" sz="3200" b="1" dirty="0">
                <a:solidFill>
                  <a:srgbClr val="FFC000"/>
                </a:solidFill>
                <a:latin typeface="+mj-ea"/>
                <a:ea typeface="+mj-ea"/>
              </a:rPr>
              <a:t>算力协同 </a:t>
            </a:r>
            <a:r>
              <a:rPr lang="en-US" altLang="zh-CN" sz="3200" b="1" dirty="0">
                <a:solidFill>
                  <a:srgbClr val="FFC000"/>
                </a:solidFill>
                <a:latin typeface="+mj-ea"/>
                <a:ea typeface="+mj-ea"/>
              </a:rPr>
              <a:t>+ </a:t>
            </a:r>
            <a:r>
              <a:rPr lang="zh-CN" altLang="en-US" sz="3200" b="1" dirty="0">
                <a:solidFill>
                  <a:srgbClr val="FFC000"/>
                </a:solidFill>
                <a:latin typeface="+mj-ea"/>
                <a:ea typeface="+mj-ea"/>
              </a:rPr>
              <a:t>模型协同</a:t>
            </a:r>
          </a:p>
        </p:txBody>
      </p:sp>
    </p:spTree>
    <p:extLst>
      <p:ext uri="{BB962C8B-B14F-4D97-AF65-F5344CB8AC3E}">
        <p14:creationId xmlns:p14="http://schemas.microsoft.com/office/powerpoint/2010/main" val="3610862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408BEA68-B889-D46A-C794-6B483293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E319B07-8FC9-1668-B4DE-D4D8AC317C64}"/>
              </a:ext>
            </a:extLst>
          </p:cNvPr>
          <p:cNvSpPr txBox="1">
            <a:spLocks/>
          </p:cNvSpPr>
          <p:nvPr/>
        </p:nvSpPr>
        <p:spPr>
          <a:xfrm>
            <a:off x="3974385" y="378961"/>
            <a:ext cx="424323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srgbClr val="0E1152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sz="4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总 结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FB9D607-5717-ED5C-76FA-28982D684931}"/>
              </a:ext>
            </a:extLst>
          </p:cNvPr>
          <p:cNvGrpSpPr/>
          <p:nvPr/>
        </p:nvGrpSpPr>
        <p:grpSpPr>
          <a:xfrm>
            <a:off x="165314" y="1455450"/>
            <a:ext cx="11869822" cy="6225010"/>
            <a:chOff x="769844" y="1837979"/>
            <a:chExt cx="10821097" cy="5441142"/>
          </a:xfrm>
        </p:grpSpPr>
        <p:sp>
          <p:nvSpPr>
            <p:cNvPr id="19" name="矩形: 剪去对角 18">
              <a:extLst>
                <a:ext uri="{FF2B5EF4-FFF2-40B4-BE49-F238E27FC236}">
                  <a16:creationId xmlns:a16="http://schemas.microsoft.com/office/drawing/2014/main" id="{F0A0FE58-59A7-ED90-D448-195719C934DA}"/>
                </a:ext>
              </a:extLst>
            </p:cNvPr>
            <p:cNvSpPr/>
            <p:nvPr/>
          </p:nvSpPr>
          <p:spPr>
            <a:xfrm rot="5400000" flipH="1">
              <a:off x="3322089" y="872288"/>
              <a:ext cx="1748024" cy="3679405"/>
            </a:xfrm>
            <a:prstGeom prst="snip2DiagRect">
              <a:avLst>
                <a:gd name="adj1" fmla="val 11218"/>
                <a:gd name="adj2" fmla="val 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accent1">
                    <a:alpha val="25000"/>
                  </a:schemeClr>
                </a:gs>
                <a:gs pos="95000">
                  <a:schemeClr val="accent2">
                    <a:alpha val="15000"/>
                  </a:schemeClr>
                </a:gs>
              </a:gsLst>
              <a:lin ang="0" scaled="1"/>
              <a:tileRect/>
            </a:gradFill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black"/>
                </a:solidFill>
                <a:latin typeface="阿里巴巴普惠体 R" panose="00020600040101010101" charset="-122"/>
                <a:ea typeface="阿里巴巴普惠体 R" panose="00020600040101010101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D1151EC-004B-1F6C-06B8-4D909AA91FED}"/>
                </a:ext>
              </a:extLst>
            </p:cNvPr>
            <p:cNvSpPr txBox="1"/>
            <p:nvPr/>
          </p:nvSpPr>
          <p:spPr>
            <a:xfrm>
              <a:off x="769844" y="2708840"/>
              <a:ext cx="1661680" cy="4196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srgbClr val="0E1152"/>
                    </a:outerShdw>
                  </a:effectLst>
                  <a:latin typeface="+mn-ea"/>
                </a:rPr>
                <a:t>功能完整</a:t>
              </a:r>
            </a:p>
          </p:txBody>
        </p:sp>
        <p:sp>
          <p:nvSpPr>
            <p:cNvPr id="26" name="矩形: 剪去对角 25">
              <a:extLst>
                <a:ext uri="{FF2B5EF4-FFF2-40B4-BE49-F238E27FC236}">
                  <a16:creationId xmlns:a16="http://schemas.microsoft.com/office/drawing/2014/main" id="{F7F28AF3-4A94-5559-4100-50F4BD0EAFCB}"/>
                </a:ext>
              </a:extLst>
            </p:cNvPr>
            <p:cNvSpPr/>
            <p:nvPr/>
          </p:nvSpPr>
          <p:spPr>
            <a:xfrm rot="5400000" flipH="1">
              <a:off x="3073307" y="3207017"/>
              <a:ext cx="2245589" cy="3679405"/>
            </a:xfrm>
            <a:prstGeom prst="snip2DiagRect">
              <a:avLst>
                <a:gd name="adj1" fmla="val 11218"/>
                <a:gd name="adj2" fmla="val 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accent1">
                    <a:alpha val="25000"/>
                  </a:schemeClr>
                </a:gs>
                <a:gs pos="95000">
                  <a:schemeClr val="accent2">
                    <a:alpha val="15000"/>
                  </a:schemeClr>
                </a:gs>
              </a:gsLst>
              <a:lin ang="0" scaled="1"/>
              <a:tileRect/>
            </a:gradFill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black"/>
                </a:solidFill>
                <a:latin typeface="阿里巴巴普惠体 R" panose="00020600040101010101" charset="-122"/>
                <a:ea typeface="阿里巴巴普惠体 R" panose="00020600040101010101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63F69E7-EF9F-02E2-0AD9-E39C2CA5BE55}"/>
                </a:ext>
              </a:extLst>
            </p:cNvPr>
            <p:cNvSpPr txBox="1"/>
            <p:nvPr/>
          </p:nvSpPr>
          <p:spPr>
            <a:xfrm>
              <a:off x="825336" y="4854373"/>
              <a:ext cx="1661681" cy="457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spc="300" dirty="0"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srgbClr val="0E1152"/>
                    </a:outerShdw>
                  </a:effectLst>
                  <a:latin typeface="+mn-ea"/>
                </a:rPr>
                <a:t>技术架构</a:t>
              </a:r>
            </a:p>
          </p:txBody>
        </p:sp>
        <p:sp>
          <p:nvSpPr>
            <p:cNvPr id="28" name="矩形: 剪去对角 27">
              <a:extLst>
                <a:ext uri="{FF2B5EF4-FFF2-40B4-BE49-F238E27FC236}">
                  <a16:creationId xmlns:a16="http://schemas.microsoft.com/office/drawing/2014/main" id="{A018CE22-3CB1-1653-82CA-1829063B6800}"/>
                </a:ext>
              </a:extLst>
            </p:cNvPr>
            <p:cNvSpPr/>
            <p:nvPr/>
          </p:nvSpPr>
          <p:spPr>
            <a:xfrm rot="5400000" flipH="1">
              <a:off x="5965617" y="2223063"/>
              <a:ext cx="4283919" cy="3608982"/>
            </a:xfrm>
            <a:prstGeom prst="snip2DiagRect">
              <a:avLst>
                <a:gd name="adj1" fmla="val 11218"/>
                <a:gd name="adj2" fmla="val 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0">
                  <a:schemeClr val="accent1">
                    <a:alpha val="25000"/>
                  </a:schemeClr>
                </a:gs>
                <a:gs pos="95000">
                  <a:schemeClr val="accent2">
                    <a:alpha val="15000"/>
                  </a:schemeClr>
                </a:gs>
              </a:gsLst>
              <a:lin ang="0" scaled="1"/>
              <a:tileRect/>
            </a:gradFill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black"/>
                </a:solidFill>
                <a:latin typeface="阿里巴巴普惠体 R" panose="00020600040101010101" charset="-122"/>
                <a:ea typeface="阿里巴巴普惠体 R" panose="00020600040101010101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C76D75B-5E5F-FEC7-FC0B-363C9ABBC9BD}"/>
                </a:ext>
              </a:extLst>
            </p:cNvPr>
            <p:cNvSpPr txBox="1"/>
            <p:nvPr/>
          </p:nvSpPr>
          <p:spPr>
            <a:xfrm>
              <a:off x="9912068" y="3586002"/>
              <a:ext cx="1678873" cy="457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spc="300" dirty="0"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srgbClr val="0E1152"/>
                    </a:outerShdw>
                  </a:effectLst>
                  <a:latin typeface="+mn-ea"/>
                </a:rPr>
                <a:t>方案创新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E396A92-1B13-89D5-49B8-90B66EFEECFD}"/>
                </a:ext>
              </a:extLst>
            </p:cNvPr>
            <p:cNvSpPr txBox="1"/>
            <p:nvPr/>
          </p:nvSpPr>
          <p:spPr>
            <a:xfrm>
              <a:off x="2487017" y="1970176"/>
              <a:ext cx="3207216" cy="15334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所有</a:t>
              </a:r>
              <a:r>
                <a:rPr lang="zh-CN" altLang="en-US" sz="2000" b="1" dirty="0">
                  <a:solidFill>
                    <a:srgbClr val="FFC000"/>
                  </a:solidFill>
                </a:rPr>
                <a:t>设计均已实现</a:t>
              </a:r>
              <a:endParaRPr lang="en-US" altLang="zh-CN" sz="2000" b="1" dirty="0">
                <a:solidFill>
                  <a:srgbClr val="FFC00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系统流畅运行</a:t>
              </a:r>
              <a:r>
                <a:rPr lang="en-US" altLang="zh-CN" sz="2000" dirty="0"/>
                <a:t>24</a:t>
              </a:r>
              <a:r>
                <a:rPr lang="zh-CN" altLang="en-US" sz="2000" dirty="0"/>
                <a:t>小时</a:t>
              </a:r>
              <a:endParaRPr lang="en-US" altLang="zh-CN" sz="2000" dirty="0"/>
            </a:p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FFC000"/>
                  </a:solidFill>
                </a:rPr>
                <a:t>    </a:t>
              </a:r>
              <a:r>
                <a:rPr lang="zh-CN" altLang="en-US" sz="2000" b="1" dirty="0">
                  <a:solidFill>
                    <a:srgbClr val="FFC000"/>
                  </a:solidFill>
                </a:rPr>
                <a:t>无报错，不卡顿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17196FE-3C84-CEB6-E1B7-1891081CD672}"/>
                </a:ext>
              </a:extLst>
            </p:cNvPr>
            <p:cNvSpPr txBox="1"/>
            <p:nvPr/>
          </p:nvSpPr>
          <p:spPr>
            <a:xfrm>
              <a:off x="2487017" y="4014446"/>
              <a:ext cx="3608983" cy="2582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FFC000"/>
                  </a:solidFill>
                </a:rPr>
                <a:t>稳定性高</a:t>
              </a:r>
              <a:r>
                <a:rPr lang="zh-CN" altLang="en-US" sz="2000" dirty="0"/>
                <a:t>：困难场景</a:t>
              </a:r>
              <a:r>
                <a:rPr lang="zh-CN" altLang="en-US" sz="2000" b="1" dirty="0">
                  <a:solidFill>
                    <a:srgbClr val="FFC000"/>
                  </a:solidFill>
                </a:rPr>
                <a:t>智能选择端云方案</a:t>
              </a:r>
              <a:endParaRPr lang="en-US" altLang="zh-CN" sz="2000" b="1" dirty="0">
                <a:solidFill>
                  <a:srgbClr val="FFC00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FFC000"/>
                  </a:solidFill>
                </a:rPr>
                <a:t>可扩展性高</a:t>
              </a:r>
              <a:r>
                <a:rPr lang="zh-CN" altLang="en-US" sz="2000" dirty="0"/>
                <a:t>：未来新行为直接修改配置文件</a:t>
              </a:r>
              <a:r>
                <a:rPr lang="en-US" altLang="zh-CN" sz="2000" dirty="0"/>
                <a:t>/OTA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FFC000"/>
                  </a:solidFill>
                </a:rPr>
                <a:t>模块化设计 </a:t>
              </a:r>
              <a:r>
                <a:rPr lang="zh-CN" altLang="en-US" sz="2000" dirty="0"/>
                <a:t>易于对接其他模块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ACA9039-6C62-20B3-F804-B4E64002FBC1}"/>
                </a:ext>
              </a:extLst>
            </p:cNvPr>
            <p:cNvSpPr txBox="1"/>
            <p:nvPr/>
          </p:nvSpPr>
          <p:spPr>
            <a:xfrm>
              <a:off x="6641015" y="2113925"/>
              <a:ext cx="2846487" cy="5165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FFC000"/>
                  </a:solidFill>
                </a:rPr>
                <a:t>适配</a:t>
              </a:r>
              <a:r>
                <a:rPr lang="zh-CN" altLang="en-US" sz="2000" b="1" dirty="0">
                  <a:solidFill>
                    <a:schemeClr val="accent4"/>
                  </a:solidFill>
                </a:rPr>
                <a:t>华为云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OBS</a:t>
              </a:r>
              <a:r>
                <a:rPr lang="zh-CN" altLang="en-US" sz="2000" dirty="0"/>
                <a:t>、</a:t>
              </a:r>
              <a:r>
                <a:rPr lang="en-US" altLang="zh-CN" sz="2000" dirty="0" err="1"/>
                <a:t>ModelArts</a:t>
              </a:r>
              <a:r>
                <a:rPr lang="zh-CN" altLang="en-US" sz="2000" dirty="0"/>
                <a:t>、盘古等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FFC000"/>
                  </a:solidFill>
                </a:rPr>
                <a:t>在线模型更新 </a:t>
              </a:r>
              <a:endParaRPr lang="en-US" altLang="zh-CN" sz="2000" b="1" dirty="0">
                <a:solidFill>
                  <a:srgbClr val="FFC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FFC000"/>
                  </a:solidFill>
                </a:rPr>
                <a:t>    </a:t>
              </a:r>
              <a:r>
                <a:rPr lang="zh-CN" altLang="en-US" sz="2000" dirty="0"/>
                <a:t>不停机无掉帧</a:t>
              </a:r>
              <a:endParaRPr lang="en-US" altLang="zh-CN" sz="20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FFC000"/>
                  </a:solidFill>
                </a:rPr>
                <a:t>智能视频记录</a:t>
              </a:r>
              <a:endParaRPr lang="en-US" altLang="zh-CN" sz="2000" b="1" dirty="0">
                <a:solidFill>
                  <a:srgbClr val="FFC00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在线</a:t>
              </a:r>
              <a:r>
                <a:rPr lang="zh-CN" altLang="en-US" sz="2000" b="1" dirty="0">
                  <a:solidFill>
                    <a:srgbClr val="FFC000"/>
                  </a:solidFill>
                </a:rPr>
                <a:t>模型微调</a:t>
              </a:r>
              <a:endParaRPr lang="en-US" altLang="zh-CN" sz="2000" b="1" dirty="0">
                <a:solidFill>
                  <a:srgbClr val="FFC00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FFC000"/>
                  </a:solidFill>
                </a:rPr>
                <a:t>大模型</a:t>
              </a:r>
              <a:r>
                <a:rPr lang="zh-CN" altLang="en-US" sz="2000" dirty="0"/>
                <a:t>语音</a:t>
              </a:r>
              <a:r>
                <a:rPr lang="zh-CN" altLang="en-US" sz="2000" b="1" dirty="0">
                  <a:solidFill>
                    <a:srgbClr val="FFC000"/>
                  </a:solidFill>
                </a:rPr>
                <a:t>交互</a:t>
              </a:r>
              <a:endParaRPr lang="en-US" altLang="zh-CN" sz="2000" b="1" dirty="0">
                <a:solidFill>
                  <a:srgbClr val="FFC000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异步、多线程</a:t>
              </a:r>
              <a:r>
                <a:rPr lang="en-US" altLang="zh-CN" sz="2000" dirty="0"/>
                <a:t>Pipeline</a:t>
              </a:r>
              <a:r>
                <a:rPr lang="zh-CN" altLang="en-US" sz="2000" dirty="0"/>
                <a:t>并行技术</a:t>
              </a:r>
              <a:endParaRPr lang="en-US" altLang="zh-CN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/>
            </a:p>
          </p:txBody>
        </p:sp>
      </p:grpSp>
      <p:sp>
        <p:nvSpPr>
          <p:cNvPr id="36" name="梯形 35">
            <a:extLst>
              <a:ext uri="{FF2B5EF4-FFF2-40B4-BE49-F238E27FC236}">
                <a16:creationId xmlns:a16="http://schemas.microsoft.com/office/drawing/2014/main" id="{52C4543F-2D20-4B01-2E8C-0E4C8F8304CB}"/>
              </a:ext>
            </a:extLst>
          </p:cNvPr>
          <p:cNvSpPr/>
          <p:nvPr/>
        </p:nvSpPr>
        <p:spPr>
          <a:xfrm>
            <a:off x="-167301" y="6134388"/>
            <a:ext cx="12766077" cy="1023282"/>
          </a:xfrm>
          <a:prstGeom prst="trapezoid">
            <a:avLst>
              <a:gd name="adj" fmla="val 205435"/>
            </a:avLst>
          </a:prstGeom>
          <a:gradFill>
            <a:gsLst>
              <a:gs pos="29000">
                <a:srgbClr val="00B0F0">
                  <a:alpha val="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0"/>
          </a:gradFill>
          <a:ln>
            <a:gradFill>
              <a:gsLst>
                <a:gs pos="4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梯形 36">
            <a:extLst>
              <a:ext uri="{FF2B5EF4-FFF2-40B4-BE49-F238E27FC236}">
                <a16:creationId xmlns:a16="http://schemas.microsoft.com/office/drawing/2014/main" id="{46D8C935-7653-5043-EA1A-2991EA110608}"/>
              </a:ext>
            </a:extLst>
          </p:cNvPr>
          <p:cNvSpPr/>
          <p:nvPr/>
        </p:nvSpPr>
        <p:spPr>
          <a:xfrm>
            <a:off x="1018413" y="6101831"/>
            <a:ext cx="9925914" cy="640815"/>
          </a:xfrm>
          <a:prstGeom prst="trapezoid">
            <a:avLst>
              <a:gd name="adj" fmla="val 205435"/>
            </a:avLst>
          </a:prstGeom>
          <a:gradFill>
            <a:gsLst>
              <a:gs pos="29000">
                <a:srgbClr val="00B0F0">
                  <a:alpha val="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0"/>
          </a:gradFill>
          <a:ln>
            <a:gradFill>
              <a:gsLst>
                <a:gs pos="4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29">
            <a:extLst>
              <a:ext uri="{FF2B5EF4-FFF2-40B4-BE49-F238E27FC236}">
                <a16:creationId xmlns:a16="http://schemas.microsoft.com/office/drawing/2014/main" id="{9BD6544F-5B94-6AFE-FBF7-CC064582A614}"/>
              </a:ext>
            </a:extLst>
          </p:cNvPr>
          <p:cNvSpPr txBox="1">
            <a:spLocks/>
          </p:cNvSpPr>
          <p:nvPr/>
        </p:nvSpPr>
        <p:spPr>
          <a:xfrm>
            <a:off x="3297632" y="217824"/>
            <a:ext cx="5616088" cy="19623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chemeClr val="tx1"/>
                    </a:gs>
                    <a:gs pos="50000">
                      <a:schemeClr val="tx1"/>
                    </a:gs>
                    <a:gs pos="39000">
                      <a:schemeClr val="accent3"/>
                    </a:gs>
                    <a:gs pos="81000">
                      <a:schemeClr val="tx1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srgbClr val="0E1152"/>
                  </a:outerShdw>
                </a:effectLst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>
              <a:lnSpc>
                <a:spcPct val="130000"/>
              </a:lnSpc>
            </a:pPr>
            <a:br>
              <a:rPr lang="zh-CN" altLang="en-US" b="1" dirty="0">
                <a:solidFill>
                  <a:srgbClr val="FFC000"/>
                </a:solidFill>
                <a:effectLst/>
                <a:latin typeface="+mj-ea"/>
                <a:ea typeface="+mj-ea"/>
                <a:cs typeface="+mn-cs"/>
              </a:rPr>
            </a:br>
            <a:r>
              <a:rPr lang="zh-CN" altLang="en-US" b="1" dirty="0">
                <a:solidFill>
                  <a:srgbClr val="FFC000"/>
                </a:solidFill>
                <a:effectLst/>
                <a:latin typeface="+mj-ea"/>
                <a:ea typeface="+mj-ea"/>
                <a:cs typeface="+mn-cs"/>
              </a:rPr>
              <a:t>超额实现     完全适配</a:t>
            </a:r>
            <a:br>
              <a:rPr lang="zh-CN" altLang="en-US" b="1" dirty="0">
                <a:solidFill>
                  <a:srgbClr val="FFC000"/>
                </a:solidFill>
                <a:effectLst/>
                <a:latin typeface="+mj-ea"/>
                <a:ea typeface="+mj-ea"/>
                <a:cs typeface="+mn-cs"/>
              </a:rPr>
            </a:br>
            <a:endParaRPr lang="zh-CN" altLang="en-US" b="1" dirty="0">
              <a:solidFill>
                <a:srgbClr val="FFC000"/>
              </a:solidFill>
              <a:effectLst/>
              <a:latin typeface="+mj-ea"/>
              <a:ea typeface="+mj-ea"/>
              <a:cs typeface="+mn-cs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F4227C5-25E6-D92A-CCA1-4A3BF14C2FC4}"/>
              </a:ext>
            </a:extLst>
          </p:cNvPr>
          <p:cNvSpPr/>
          <p:nvPr/>
        </p:nvSpPr>
        <p:spPr>
          <a:xfrm rot="10800000">
            <a:off x="8539718" y="4971941"/>
            <a:ext cx="3619700" cy="1770705"/>
          </a:xfrm>
          <a:custGeom>
            <a:avLst/>
            <a:gdLst>
              <a:gd name="connsiteX0" fmla="*/ 2804495 w 3027594"/>
              <a:gd name="connsiteY0" fmla="*/ 789759 h 2154249"/>
              <a:gd name="connsiteX1" fmla="*/ 1477011 w 3027594"/>
              <a:gd name="connsiteY1" fmla="*/ 702424 h 2154249"/>
              <a:gd name="connsiteX2" fmla="*/ 551266 w 3027594"/>
              <a:gd name="connsiteY2" fmla="*/ 1692215 h 2154249"/>
              <a:gd name="connsiteX3" fmla="*/ 673534 w 3027594"/>
              <a:gd name="connsiteY3" fmla="*/ 1738793 h 2154249"/>
              <a:gd name="connsiteX4" fmla="*/ 388241 w 3027594"/>
              <a:gd name="connsiteY4" fmla="*/ 1895995 h 2154249"/>
              <a:gd name="connsiteX5" fmla="*/ 265973 w 3027594"/>
              <a:gd name="connsiteY5" fmla="*/ 1430211 h 2154249"/>
              <a:gd name="connsiteX6" fmla="*/ 335841 w 3027594"/>
              <a:gd name="connsiteY6" fmla="*/ 1529190 h 2154249"/>
              <a:gd name="connsiteX7" fmla="*/ 1645858 w 3027594"/>
              <a:gd name="connsiteY7" fmla="*/ 341442 h 2154249"/>
              <a:gd name="connsiteX8" fmla="*/ 2804495 w 3027594"/>
              <a:gd name="connsiteY8" fmla="*/ 789759 h 215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7594" h="2154249">
                <a:moveTo>
                  <a:pt x="2804495" y="789759"/>
                </a:moveTo>
                <a:cubicBezTo>
                  <a:pt x="2577426" y="405487"/>
                  <a:pt x="2006840" y="440421"/>
                  <a:pt x="1477011" y="702424"/>
                </a:cubicBezTo>
                <a:cubicBezTo>
                  <a:pt x="894781" y="987717"/>
                  <a:pt x="592022" y="1482612"/>
                  <a:pt x="551266" y="1692215"/>
                </a:cubicBezTo>
                <a:lnTo>
                  <a:pt x="673534" y="1738793"/>
                </a:lnTo>
                <a:cubicBezTo>
                  <a:pt x="516332" y="1820305"/>
                  <a:pt x="388241" y="1895995"/>
                  <a:pt x="388241" y="1895995"/>
                </a:cubicBezTo>
                <a:cubicBezTo>
                  <a:pt x="312552" y="1779549"/>
                  <a:pt x="265973" y="1430211"/>
                  <a:pt x="265973" y="1430211"/>
                </a:cubicBezTo>
                <a:lnTo>
                  <a:pt x="335841" y="1529190"/>
                </a:lnTo>
                <a:cubicBezTo>
                  <a:pt x="487220" y="1092518"/>
                  <a:pt x="1069450" y="492821"/>
                  <a:pt x="1645858" y="341442"/>
                </a:cubicBezTo>
                <a:cubicBezTo>
                  <a:pt x="2222265" y="195884"/>
                  <a:pt x="2775384" y="219173"/>
                  <a:pt x="2804495" y="789759"/>
                </a:cubicBezTo>
                <a:close/>
              </a:path>
            </a:pathLst>
          </a:custGeom>
          <a:gradFill>
            <a:gsLst>
              <a:gs pos="87000">
                <a:schemeClr val="accent2">
                  <a:alpha val="0"/>
                </a:schemeClr>
              </a:gs>
              <a:gs pos="0">
                <a:schemeClr val="accent2">
                  <a:alpha val="50000"/>
                </a:schemeClr>
              </a:gs>
            </a:gsLst>
            <a:lin ang="1200000" scaled="0"/>
          </a:gradFill>
          <a:ln w="9525" cap="flat">
            <a:gradFill>
              <a:gsLst>
                <a:gs pos="0">
                  <a:srgbClr val="15D2FD"/>
                </a:gs>
                <a:gs pos="67000">
                  <a:srgbClr val="15D2FD">
                    <a:alpha val="0"/>
                  </a:srgbClr>
                </a:gs>
              </a:gsLst>
              <a:lin ang="2700000" scaled="0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F69629-6B82-0CC7-23EA-65A55BD02CA1}"/>
              </a:ext>
            </a:extLst>
          </p:cNvPr>
          <p:cNvSpPr txBox="1"/>
          <p:nvPr/>
        </p:nvSpPr>
        <p:spPr>
          <a:xfrm>
            <a:off x="8463492" y="5977732"/>
            <a:ext cx="1617115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FPS = 24</a:t>
            </a:r>
          </a:p>
          <a:p>
            <a:pPr algn="ctr"/>
            <a:r>
              <a:rPr lang="zh-CN" altLang="en-US" sz="1100" dirty="0"/>
              <a:t>应用性能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5111DF-994B-C75C-FC66-B42080039490}"/>
              </a:ext>
            </a:extLst>
          </p:cNvPr>
          <p:cNvSpPr txBox="1"/>
          <p:nvPr/>
        </p:nvSpPr>
        <p:spPr>
          <a:xfrm>
            <a:off x="10119541" y="5358282"/>
            <a:ext cx="1131082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C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24+</a:t>
            </a:r>
            <a:r>
              <a:rPr lang="zh-CN" altLang="en-US" dirty="0"/>
              <a:t>倍</a:t>
            </a:r>
            <a:endParaRPr lang="en-US" altLang="zh-CN" dirty="0"/>
          </a:p>
          <a:p>
            <a:pPr algn="ctr"/>
            <a:r>
              <a:rPr lang="zh-CN" altLang="en-US" sz="1100" dirty="0"/>
              <a:t>性能提升</a:t>
            </a:r>
          </a:p>
        </p:txBody>
      </p:sp>
    </p:spTree>
    <p:extLst>
      <p:ext uri="{BB962C8B-B14F-4D97-AF65-F5344CB8AC3E}">
        <p14:creationId xmlns:p14="http://schemas.microsoft.com/office/powerpoint/2010/main" val="113119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/>
        </p:nvSpPr>
        <p:spPr>
          <a:xfrm>
            <a:off x="2841684" y="4809912"/>
            <a:ext cx="7583375" cy="326244"/>
          </a:xfrm>
          <a:prstGeom prst="roundRect">
            <a:avLst>
              <a:gd name="adj" fmla="val 50000"/>
            </a:avLst>
          </a:prstGeom>
          <a:gradFill>
            <a:gsLst>
              <a:gs pos="86000">
                <a:schemeClr val="accent2">
                  <a:alpha val="0"/>
                </a:schemeClr>
              </a:gs>
              <a:gs pos="16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409610">
            <a:off x="462228" y="220095"/>
            <a:ext cx="5215810" cy="5007925"/>
          </a:xfrm>
          <a:custGeom>
            <a:avLst/>
            <a:gdLst>
              <a:gd name="connsiteX0" fmla="*/ 5184422 w 5215810"/>
              <a:gd name="connsiteY0" fmla="*/ 4129 h 5007925"/>
              <a:gd name="connsiteX1" fmla="*/ 5215810 w 5215810"/>
              <a:gd name="connsiteY1" fmla="*/ 518270 h 5007925"/>
              <a:gd name="connsiteX2" fmla="*/ 5098050 w 5215810"/>
              <a:gd name="connsiteY2" fmla="*/ 513389 h 5007925"/>
              <a:gd name="connsiteX3" fmla="*/ 4119052 w 5215810"/>
              <a:gd name="connsiteY3" fmla="*/ 601620 h 5007925"/>
              <a:gd name="connsiteX4" fmla="*/ 512460 w 5215810"/>
              <a:gd name="connsiteY4" fmla="*/ 5007925 h 5007925"/>
              <a:gd name="connsiteX5" fmla="*/ 0 w 5215810"/>
              <a:gd name="connsiteY5" fmla="*/ 5007925 h 5007925"/>
              <a:gd name="connsiteX6" fmla="*/ 4017771 w 5215810"/>
              <a:gd name="connsiteY6" fmla="*/ 99267 h 5007925"/>
              <a:gd name="connsiteX7" fmla="*/ 5108383 w 5215810"/>
              <a:gd name="connsiteY7" fmla="*/ 977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5810" h="5007925">
                <a:moveTo>
                  <a:pt x="5184422" y="4129"/>
                </a:moveTo>
                <a:lnTo>
                  <a:pt x="5215810" y="518270"/>
                </a:lnTo>
                <a:lnTo>
                  <a:pt x="5098050" y="513389"/>
                </a:lnTo>
                <a:cubicBezTo>
                  <a:pt x="4774802" y="506987"/>
                  <a:pt x="4446838" y="535534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lnTo>
                  <a:pt x="0" y="5007925"/>
                </a:lnTo>
                <a:cubicBezTo>
                  <a:pt x="0" y="2623900"/>
                  <a:pt x="1680771" y="570441"/>
                  <a:pt x="4017771" y="99267"/>
                </a:cubicBezTo>
                <a:cubicBezTo>
                  <a:pt x="4382927" y="25646"/>
                  <a:pt x="4748282" y="-6155"/>
                  <a:pt x="5108383" y="97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409610" flipH="1" flipV="1">
            <a:off x="5937509" y="1099138"/>
            <a:ext cx="6302496" cy="5007925"/>
          </a:xfrm>
          <a:custGeom>
            <a:avLst/>
            <a:gdLst>
              <a:gd name="connsiteX0" fmla="*/ 0 w 6302496"/>
              <a:gd name="connsiteY0" fmla="*/ 5007925 h 5007925"/>
              <a:gd name="connsiteX1" fmla="*/ 4017771 w 6302496"/>
              <a:gd name="connsiteY1" fmla="*/ 99267 h 5007925"/>
              <a:gd name="connsiteX2" fmla="*/ 6167468 w 6302496"/>
              <a:gd name="connsiteY2" fmla="*/ 136283 h 5007925"/>
              <a:gd name="connsiteX3" fmla="*/ 6269430 w 6302496"/>
              <a:gd name="connsiteY3" fmla="*/ 165220 h 5007925"/>
              <a:gd name="connsiteX4" fmla="*/ 6302496 w 6302496"/>
              <a:gd name="connsiteY4" fmla="*/ 706863 h 5007925"/>
              <a:gd name="connsiteX5" fmla="*/ 6048748 w 6302496"/>
              <a:gd name="connsiteY5" fmla="*/ 634846 h 5007925"/>
              <a:gd name="connsiteX6" fmla="*/ 4119052 w 6302496"/>
              <a:gd name="connsiteY6" fmla="*/ 601620 h 5007925"/>
              <a:gd name="connsiteX7" fmla="*/ 512460 w 6302496"/>
              <a:gd name="connsiteY7" fmla="*/ 5007925 h 500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2496" h="5007925">
                <a:moveTo>
                  <a:pt x="0" y="5007925"/>
                </a:moveTo>
                <a:cubicBezTo>
                  <a:pt x="0" y="2623900"/>
                  <a:pt x="1680771" y="570441"/>
                  <a:pt x="4017771" y="99267"/>
                </a:cubicBezTo>
                <a:cubicBezTo>
                  <a:pt x="4748084" y="-47975"/>
                  <a:pt x="5479191" y="-27936"/>
                  <a:pt x="6167468" y="136283"/>
                </a:cubicBezTo>
                <a:lnTo>
                  <a:pt x="6269430" y="165220"/>
                </a:lnTo>
                <a:lnTo>
                  <a:pt x="6302496" y="706863"/>
                </a:lnTo>
                <a:lnTo>
                  <a:pt x="6048748" y="634846"/>
                </a:lnTo>
                <a:cubicBezTo>
                  <a:pt x="5430910" y="487435"/>
                  <a:pt x="4774624" y="469447"/>
                  <a:pt x="4119052" y="601620"/>
                </a:cubicBezTo>
                <a:cubicBezTo>
                  <a:pt x="2021221" y="1024574"/>
                  <a:pt x="512460" y="2867882"/>
                  <a:pt x="512460" y="5007925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100000">
                <a:schemeClr val="accent2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8991598" flipH="1" flipV="1">
            <a:off x="10218412" y="2371691"/>
            <a:ext cx="2951020" cy="4170351"/>
          </a:xfrm>
          <a:custGeom>
            <a:avLst/>
            <a:gdLst>
              <a:gd name="connsiteX0" fmla="*/ 0 w 2951020"/>
              <a:gd name="connsiteY0" fmla="*/ 4170351 h 4170351"/>
              <a:gd name="connsiteX1" fmla="*/ 170515 w 2951020"/>
              <a:gd name="connsiteY1" fmla="*/ 2872452 h 4170351"/>
              <a:gd name="connsiteX2" fmla="*/ 234021 w 2951020"/>
              <a:gd name="connsiteY2" fmla="*/ 2670718 h 4170351"/>
              <a:gd name="connsiteX3" fmla="*/ 2766079 w 2951020"/>
              <a:gd name="connsiteY3" fmla="*/ 0 h 4170351"/>
              <a:gd name="connsiteX4" fmla="*/ 2951020 w 2951020"/>
              <a:gd name="connsiteY4" fmla="*/ 175339 h 4170351"/>
              <a:gd name="connsiteX5" fmla="*/ 2670500 w 2951020"/>
              <a:gd name="connsiteY5" fmla="*/ 330021 h 4170351"/>
              <a:gd name="connsiteX6" fmla="*/ 512460 w 2951020"/>
              <a:gd name="connsiteY6" fmla="*/ 4170351 h 417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020" h="4170351">
                <a:moveTo>
                  <a:pt x="0" y="4170351"/>
                </a:moveTo>
                <a:cubicBezTo>
                  <a:pt x="0" y="3723346"/>
                  <a:pt x="59090" y="3287963"/>
                  <a:pt x="170515" y="2872452"/>
                </a:cubicBezTo>
                <a:lnTo>
                  <a:pt x="234021" y="2670718"/>
                </a:lnTo>
                <a:lnTo>
                  <a:pt x="2766079" y="0"/>
                </a:lnTo>
                <a:lnTo>
                  <a:pt x="2951020" y="175339"/>
                </a:lnTo>
                <a:lnTo>
                  <a:pt x="2670500" y="330021"/>
                </a:lnTo>
                <a:cubicBezTo>
                  <a:pt x="1361138" y="1127200"/>
                  <a:pt x="512460" y="2565319"/>
                  <a:pt x="512460" y="4170351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2">
                  <a:alpha val="0"/>
                </a:schemeClr>
              </a:gs>
              <a:gs pos="97000">
                <a:schemeClr val="accent2">
                  <a:alpha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8902711">
            <a:off x="-476850" y="108873"/>
            <a:ext cx="2311123" cy="3807869"/>
          </a:xfrm>
          <a:custGeom>
            <a:avLst/>
            <a:gdLst>
              <a:gd name="connsiteX0" fmla="*/ 2097408 w 2311123"/>
              <a:gd name="connsiteY0" fmla="*/ 0 h 3807869"/>
              <a:gd name="connsiteX1" fmla="*/ 2311123 w 2311123"/>
              <a:gd name="connsiteY1" fmla="*/ 213378 h 3807869"/>
              <a:gd name="connsiteX2" fmla="*/ 2056005 w 2311123"/>
              <a:gd name="connsiteY2" fmla="*/ 417346 h 3807869"/>
              <a:gd name="connsiteX3" fmla="*/ 512460 w 2311123"/>
              <a:gd name="connsiteY3" fmla="*/ 3807869 h 3807869"/>
              <a:gd name="connsiteX4" fmla="*/ 0 w 2311123"/>
              <a:gd name="connsiteY4" fmla="*/ 3807869 h 3807869"/>
              <a:gd name="connsiteX5" fmla="*/ 461147 w 2311123"/>
              <a:gd name="connsiteY5" fmla="*/ 1707891 h 3807869"/>
              <a:gd name="connsiteX6" fmla="*/ 527172 w 2311123"/>
              <a:gd name="connsiteY6" fmla="*/ 1572715 h 380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1123" h="3807869">
                <a:moveTo>
                  <a:pt x="2097408" y="0"/>
                </a:moveTo>
                <a:lnTo>
                  <a:pt x="2311123" y="213378"/>
                </a:lnTo>
                <a:lnTo>
                  <a:pt x="2056005" y="417346"/>
                </a:lnTo>
                <a:cubicBezTo>
                  <a:pt x="1101820" y="1248728"/>
                  <a:pt x="512460" y="2470342"/>
                  <a:pt x="512460" y="3807869"/>
                </a:cubicBezTo>
                <a:lnTo>
                  <a:pt x="0" y="3807869"/>
                </a:lnTo>
                <a:cubicBezTo>
                  <a:pt x="0" y="3062861"/>
                  <a:pt x="164138" y="2350135"/>
                  <a:pt x="461147" y="1707891"/>
                </a:cubicBezTo>
                <a:lnTo>
                  <a:pt x="527172" y="15727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97000">
                <a:schemeClr val="accent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阿里巴巴普惠体 R" panose="00020600040101010101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FFB73A-DD51-3798-CA2B-502E5F3B244B}"/>
              </a:ext>
            </a:extLst>
          </p:cNvPr>
          <p:cNvSpPr txBox="1">
            <a:spLocks/>
          </p:cNvSpPr>
          <p:nvPr/>
        </p:nvSpPr>
        <p:spPr>
          <a:xfrm>
            <a:off x="2945925" y="3889002"/>
            <a:ext cx="10515600" cy="3393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+mj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949082E-313F-32BB-6AAD-2BEFD26E695A}"/>
              </a:ext>
            </a:extLst>
          </p:cNvPr>
          <p:cNvGrpSpPr/>
          <p:nvPr/>
        </p:nvGrpSpPr>
        <p:grpSpPr>
          <a:xfrm>
            <a:off x="2159608" y="1112672"/>
            <a:ext cx="7215475" cy="1721698"/>
            <a:chOff x="1780168" y="546970"/>
            <a:chExt cx="7060680" cy="172169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0D9BE65-E8F5-E3FE-8FC2-17B970ACCEEF}"/>
                </a:ext>
              </a:extLst>
            </p:cNvPr>
            <p:cNvGrpSpPr/>
            <p:nvPr/>
          </p:nvGrpSpPr>
          <p:grpSpPr>
            <a:xfrm>
              <a:off x="1780168" y="622362"/>
              <a:ext cx="4982316" cy="1646306"/>
              <a:chOff x="2067351" y="1077604"/>
              <a:chExt cx="4982316" cy="1646306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D5587B8-0F47-273D-F007-80BCEB6F4335}"/>
                  </a:ext>
                </a:extLst>
              </p:cNvPr>
              <p:cNvSpPr txBox="1"/>
              <p:nvPr/>
            </p:nvSpPr>
            <p:spPr>
              <a:xfrm>
                <a:off x="2067351" y="1113319"/>
                <a:ext cx="1553135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星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4C59767-78FD-6A4C-4E1A-5B348CA69D3F}"/>
                  </a:ext>
                </a:extLst>
              </p:cNvPr>
              <p:cNvSpPr txBox="1"/>
              <p:nvPr/>
            </p:nvSpPr>
            <p:spPr>
              <a:xfrm>
                <a:off x="2781150" y="1125316"/>
                <a:ext cx="1568823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光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97E9A91-1754-11DA-6699-8B7D5DEA0EFF}"/>
                  </a:ext>
                </a:extLst>
              </p:cNvPr>
              <p:cNvSpPr txBox="1"/>
              <p:nvPr/>
            </p:nvSpPr>
            <p:spPr>
              <a:xfrm>
                <a:off x="3601129" y="1138861"/>
                <a:ext cx="1568823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不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0D3963-364F-195E-FB85-5C7E55674149}"/>
                  </a:ext>
                </a:extLst>
              </p:cNvPr>
              <p:cNvSpPr txBox="1"/>
              <p:nvPr/>
            </p:nvSpPr>
            <p:spPr>
              <a:xfrm>
                <a:off x="4467251" y="1125316"/>
                <a:ext cx="1568823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问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BBEB218-BB22-C67C-8543-DE5649494E2D}"/>
                  </a:ext>
                </a:extLst>
              </p:cNvPr>
              <p:cNvSpPr txBox="1"/>
              <p:nvPr/>
            </p:nvSpPr>
            <p:spPr>
              <a:xfrm>
                <a:off x="5480844" y="1077604"/>
                <a:ext cx="1568823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赶</a:t>
                </a: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EE511F-D1BB-93F1-824F-B6DFCFCB4EB4}"/>
                </a:ext>
              </a:extLst>
            </p:cNvPr>
            <p:cNvSpPr txBox="1"/>
            <p:nvPr/>
          </p:nvSpPr>
          <p:spPr>
            <a:xfrm>
              <a:off x="6081157" y="546970"/>
              <a:ext cx="1686634" cy="158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700" b="1" dirty="0">
                  <a:ln w="12700">
                    <a:solidFill>
                      <a:prstClr val="white"/>
                    </a:solidFill>
                  </a:ln>
                  <a:solidFill>
                    <a:schemeClr val="accent4">
                      <a:lumMod val="75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路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65011B8-1191-660B-9D46-57FC363C69F5}"/>
                </a:ext>
              </a:extLst>
            </p:cNvPr>
            <p:cNvSpPr txBox="1"/>
            <p:nvPr/>
          </p:nvSpPr>
          <p:spPr>
            <a:xfrm>
              <a:off x="6981219" y="622361"/>
              <a:ext cx="1859629" cy="158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700" b="1" dirty="0">
                  <a:ln w="12700">
                    <a:solidFill>
                      <a:prstClr val="white"/>
                    </a:solidFill>
                  </a:ln>
                  <a:solidFill>
                    <a:schemeClr val="accent4">
                      <a:lumMod val="75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人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83B3BC-6245-F013-F594-4D9AE6533C5C}"/>
              </a:ext>
            </a:extLst>
          </p:cNvPr>
          <p:cNvGrpSpPr/>
          <p:nvPr/>
        </p:nvGrpSpPr>
        <p:grpSpPr>
          <a:xfrm>
            <a:off x="4071845" y="2289958"/>
            <a:ext cx="7066200" cy="1722148"/>
            <a:chOff x="1780168" y="546520"/>
            <a:chExt cx="6914607" cy="172214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DDFD41F-8DA3-9C4F-5115-84CEED7F421D}"/>
                </a:ext>
              </a:extLst>
            </p:cNvPr>
            <p:cNvGrpSpPr/>
            <p:nvPr/>
          </p:nvGrpSpPr>
          <p:grpSpPr>
            <a:xfrm>
              <a:off x="1780168" y="652608"/>
              <a:ext cx="4764733" cy="1616060"/>
              <a:chOff x="2067351" y="1107850"/>
              <a:chExt cx="4764733" cy="1616060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1D97B0F-8473-C610-EEC7-AA9DFFD147D0}"/>
                  </a:ext>
                </a:extLst>
              </p:cNvPr>
              <p:cNvSpPr txBox="1"/>
              <p:nvPr/>
            </p:nvSpPr>
            <p:spPr>
              <a:xfrm>
                <a:off x="2067351" y="1113319"/>
                <a:ext cx="1553135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岁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F17E30-A8F9-E673-3637-D1D599AAEB9B}"/>
                  </a:ext>
                </a:extLst>
              </p:cNvPr>
              <p:cNvSpPr txBox="1"/>
              <p:nvPr/>
            </p:nvSpPr>
            <p:spPr>
              <a:xfrm>
                <a:off x="2781150" y="1125316"/>
                <a:ext cx="1635097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月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CBE319-E27C-F4F2-9FC7-56A3FFE6E8A5}"/>
                  </a:ext>
                </a:extLst>
              </p:cNvPr>
              <p:cNvSpPr txBox="1"/>
              <p:nvPr/>
            </p:nvSpPr>
            <p:spPr>
              <a:xfrm>
                <a:off x="3601129" y="1138861"/>
                <a:ext cx="1568823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不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6549E39-E76C-DD57-27ED-B8D5BC962472}"/>
                  </a:ext>
                </a:extLst>
              </p:cNvPr>
              <p:cNvSpPr txBox="1"/>
              <p:nvPr/>
            </p:nvSpPr>
            <p:spPr>
              <a:xfrm>
                <a:off x="4467251" y="1125316"/>
                <a:ext cx="1568823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负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CE9D68A-546B-0750-A543-AD623EE5A34F}"/>
                  </a:ext>
                </a:extLst>
              </p:cNvPr>
              <p:cNvSpPr txBox="1"/>
              <p:nvPr/>
            </p:nvSpPr>
            <p:spPr>
              <a:xfrm>
                <a:off x="5263261" y="1107850"/>
                <a:ext cx="1568823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9700" b="1" dirty="0">
                    <a:ln w="12700">
                      <a:solidFill>
                        <a:prstClr val="white"/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有</a:t>
                </a: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6D6F71D-3AA8-ACE2-65AB-62B586931DD2}"/>
                </a:ext>
              </a:extLst>
            </p:cNvPr>
            <p:cNvSpPr txBox="1"/>
            <p:nvPr/>
          </p:nvSpPr>
          <p:spPr>
            <a:xfrm>
              <a:off x="5896415" y="546520"/>
              <a:ext cx="1686634" cy="158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700" b="1" dirty="0">
                  <a:ln w="12700">
                    <a:solidFill>
                      <a:prstClr val="white"/>
                    </a:solidFill>
                  </a:ln>
                  <a:solidFill>
                    <a:schemeClr val="accent4">
                      <a:lumMod val="75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心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E08D5C7-250F-0290-D523-D21C59166098}"/>
                </a:ext>
              </a:extLst>
            </p:cNvPr>
            <p:cNvSpPr txBox="1"/>
            <p:nvPr/>
          </p:nvSpPr>
          <p:spPr>
            <a:xfrm>
              <a:off x="6835146" y="634089"/>
              <a:ext cx="1859629" cy="158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700" b="1" dirty="0">
                  <a:ln w="12700">
                    <a:solidFill>
                      <a:prstClr val="white"/>
                    </a:solidFill>
                  </a:ln>
                  <a:solidFill>
                    <a:schemeClr val="accent4">
                      <a:lumMod val="75000"/>
                    </a:schemeClr>
                  </a:solidFill>
                  <a:effectLst>
                    <a:glow rad="1016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人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7D34D170-303C-C3B6-4AD3-A30345093F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66479">
            <a:off x="7944971" y="1802965"/>
            <a:ext cx="1904426" cy="1360917"/>
          </a:xfrm>
          <a:prstGeom prst="rect">
            <a:avLst/>
          </a:prstGeom>
          <a:ln>
            <a:gradFill>
              <a:gsLst>
                <a:gs pos="0">
                  <a:srgbClr val="00EEFF"/>
                </a:gs>
                <a:gs pos="100000">
                  <a:srgbClr val="034EC2"/>
                </a:gs>
              </a:gsLst>
              <a:lin ang="1800000" scaled="0"/>
            </a:gradFill>
          </a:ln>
          <a:effectLst>
            <a:softEdge rad="393700"/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C7AFC9-4F1F-BC89-C252-DAE492CAE1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66479">
            <a:off x="2456442" y="2313918"/>
            <a:ext cx="2195922" cy="1143880"/>
          </a:xfrm>
          <a:prstGeom prst="rect">
            <a:avLst/>
          </a:prstGeom>
          <a:ln>
            <a:gradFill>
              <a:gsLst>
                <a:gs pos="0">
                  <a:srgbClr val="00EEFF"/>
                </a:gs>
                <a:gs pos="87000">
                  <a:srgbClr val="034EC2"/>
                </a:gs>
              </a:gsLst>
              <a:lin ang="1800000" scaled="0"/>
            </a:gradFill>
          </a:ln>
          <a:effectLst>
            <a:softEdge rad="393700"/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D0D9B29-225E-A3D1-22CE-845E37F04FCC}"/>
              </a:ext>
            </a:extLst>
          </p:cNvPr>
          <p:cNvSpPr txBox="1"/>
          <p:nvPr/>
        </p:nvSpPr>
        <p:spPr>
          <a:xfrm>
            <a:off x="4684964" y="5446755"/>
            <a:ext cx="6730252" cy="109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项目负责人：张恭博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华中科技大学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linkMacSystemFont"/>
                <a:ea typeface="等线" panose="02010600030101010101" pitchFamily="2" charset="-122"/>
                <a:cs typeface="+mn-cs"/>
              </a:rPr>
              <a:t>磐石新型非易失存储系统实验室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2" name="图片 31" descr="黑暗中的灯光&#10;&#10;描述已自动生成">
            <a:extLst>
              <a:ext uri="{FF2B5EF4-FFF2-40B4-BE49-F238E27FC236}">
                <a16:creationId xmlns:a16="http://schemas.microsoft.com/office/drawing/2014/main" id="{F208D76F-0CD1-3B8D-68B9-A777104F55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732" y="3665385"/>
            <a:ext cx="6490250" cy="73778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7081C429-4936-1B87-3C88-05670FA29B33}"/>
              </a:ext>
            </a:extLst>
          </p:cNvPr>
          <p:cNvSpPr txBox="1"/>
          <p:nvPr/>
        </p:nvSpPr>
        <p:spPr>
          <a:xfrm>
            <a:off x="3242780" y="4185606"/>
            <a:ext cx="5679248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感谢各位评委</a:t>
            </a:r>
            <a:r>
              <a:rPr lang="zh-CN" altLang="en-US" sz="48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专家</a:t>
            </a:r>
          </a:p>
        </p:txBody>
      </p:sp>
      <p:pic>
        <p:nvPicPr>
          <p:cNvPr id="33" name="图形 32">
            <a:extLst>
              <a:ext uri="{FF2B5EF4-FFF2-40B4-BE49-F238E27FC236}">
                <a16:creationId xmlns:a16="http://schemas.microsoft.com/office/drawing/2014/main" id="{D4635F8F-2628-8C97-0638-6E647448F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7483" y="348297"/>
            <a:ext cx="3695436" cy="8922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73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4270633" y="334966"/>
            <a:ext cx="3569493" cy="6820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赛题背景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52" name="直接连接符 5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62" name="直接连接符 6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6DD1B84-CED5-11CD-5BD0-5FC55AB6331B}"/>
              </a:ext>
            </a:extLst>
          </p:cNvPr>
          <p:cNvSpPr/>
          <p:nvPr/>
        </p:nvSpPr>
        <p:spPr>
          <a:xfrm flipH="1">
            <a:off x="342900" y="1323365"/>
            <a:ext cx="9564316" cy="4908436"/>
          </a:xfrm>
          <a:custGeom>
            <a:avLst/>
            <a:gdLst>
              <a:gd name="connsiteX0" fmla="*/ 8673472 w 8961682"/>
              <a:gd name="connsiteY0" fmla="*/ 0 h 4590724"/>
              <a:gd name="connsiteX1" fmla="*/ 8513928 w 8961682"/>
              <a:gd name="connsiteY1" fmla="*/ 0 h 4590724"/>
              <a:gd name="connsiteX2" fmla="*/ 6496556 w 8961682"/>
              <a:gd name="connsiteY2" fmla="*/ 0 h 4590724"/>
              <a:gd name="connsiteX3" fmla="*/ 6346833 w 8961682"/>
              <a:gd name="connsiteY3" fmla="*/ 0 h 4590724"/>
              <a:gd name="connsiteX4" fmla="*/ 6337011 w 8961682"/>
              <a:gd name="connsiteY4" fmla="*/ 0 h 4590724"/>
              <a:gd name="connsiteX5" fmla="*/ 6187288 w 8961682"/>
              <a:gd name="connsiteY5" fmla="*/ 0 h 4590724"/>
              <a:gd name="connsiteX6" fmla="*/ 4804585 w 8961682"/>
              <a:gd name="connsiteY6" fmla="*/ 0 h 4590724"/>
              <a:gd name="connsiteX7" fmla="*/ 4645041 w 8961682"/>
              <a:gd name="connsiteY7" fmla="*/ 0 h 4590724"/>
              <a:gd name="connsiteX8" fmla="*/ 4169916 w 8961682"/>
              <a:gd name="connsiteY8" fmla="*/ 0 h 4590724"/>
              <a:gd name="connsiteX9" fmla="*/ 4010372 w 8961682"/>
              <a:gd name="connsiteY9" fmla="*/ 0 h 4590724"/>
              <a:gd name="connsiteX10" fmla="*/ 2627669 w 8961682"/>
              <a:gd name="connsiteY10" fmla="*/ 0 h 4590724"/>
              <a:gd name="connsiteX11" fmla="*/ 2477946 w 8961682"/>
              <a:gd name="connsiteY11" fmla="*/ 0 h 4590724"/>
              <a:gd name="connsiteX12" fmla="*/ 2468124 w 8961682"/>
              <a:gd name="connsiteY12" fmla="*/ 0 h 4590724"/>
              <a:gd name="connsiteX13" fmla="*/ 2318401 w 8961682"/>
              <a:gd name="connsiteY13" fmla="*/ 0 h 4590724"/>
              <a:gd name="connsiteX14" fmla="*/ 301029 w 8961682"/>
              <a:gd name="connsiteY14" fmla="*/ 0 h 4590724"/>
              <a:gd name="connsiteX15" fmla="*/ 141485 w 8961682"/>
              <a:gd name="connsiteY15" fmla="*/ 0 h 4590724"/>
              <a:gd name="connsiteX16" fmla="*/ 7860 w 8961682"/>
              <a:gd name="connsiteY16" fmla="*/ 129695 h 4590724"/>
              <a:gd name="connsiteX17" fmla="*/ 0 w 8961682"/>
              <a:gd name="connsiteY17" fmla="*/ 3453277 h 4590724"/>
              <a:gd name="connsiteX18" fmla="*/ 628 w 8961682"/>
              <a:gd name="connsiteY18" fmla="*/ 3453904 h 4590724"/>
              <a:gd name="connsiteX19" fmla="*/ 0 w 8961682"/>
              <a:gd name="connsiteY19" fmla="*/ 3719168 h 4590724"/>
              <a:gd name="connsiteX20" fmla="*/ 1219 w 8961682"/>
              <a:gd name="connsiteY20" fmla="*/ 3720387 h 4590724"/>
              <a:gd name="connsiteX21" fmla="*/ 0 w 8961682"/>
              <a:gd name="connsiteY21" fmla="*/ 4235750 h 4590724"/>
              <a:gd name="connsiteX22" fmla="*/ 628 w 8961682"/>
              <a:gd name="connsiteY22" fmla="*/ 4236377 h 4590724"/>
              <a:gd name="connsiteX23" fmla="*/ 0 w 8961682"/>
              <a:gd name="connsiteY23" fmla="*/ 4501641 h 4590724"/>
              <a:gd name="connsiteX24" fmla="*/ 89083 w 8961682"/>
              <a:gd name="connsiteY24" fmla="*/ 4590724 h 4590724"/>
              <a:gd name="connsiteX25" fmla="*/ 248628 w 8961682"/>
              <a:gd name="connsiteY25" fmla="*/ 4590724 h 4590724"/>
              <a:gd name="connsiteX26" fmla="*/ 2265999 w 8961682"/>
              <a:gd name="connsiteY26" fmla="*/ 4590724 h 4590724"/>
              <a:gd name="connsiteX27" fmla="*/ 2425544 w 8961682"/>
              <a:gd name="connsiteY27" fmla="*/ 4590724 h 4590724"/>
              <a:gd name="connsiteX28" fmla="*/ 2667251 w 8961682"/>
              <a:gd name="connsiteY28" fmla="*/ 4590724 h 4590724"/>
              <a:gd name="connsiteX29" fmla="*/ 2826795 w 8961682"/>
              <a:gd name="connsiteY29" fmla="*/ 4590724 h 4590724"/>
              <a:gd name="connsiteX30" fmla="*/ 3957970 w 8961682"/>
              <a:gd name="connsiteY30" fmla="*/ 4590724 h 4590724"/>
              <a:gd name="connsiteX31" fmla="*/ 4117515 w 8961682"/>
              <a:gd name="connsiteY31" fmla="*/ 4590724 h 4590724"/>
              <a:gd name="connsiteX32" fmla="*/ 4844167 w 8961682"/>
              <a:gd name="connsiteY32" fmla="*/ 4590724 h 4590724"/>
              <a:gd name="connsiteX33" fmla="*/ 5003712 w 8961682"/>
              <a:gd name="connsiteY33" fmla="*/ 4590724 h 4590724"/>
              <a:gd name="connsiteX34" fmla="*/ 6134886 w 8961682"/>
              <a:gd name="connsiteY34" fmla="*/ 4590724 h 4590724"/>
              <a:gd name="connsiteX35" fmla="*/ 6294431 w 8961682"/>
              <a:gd name="connsiteY35" fmla="*/ 4590724 h 4590724"/>
              <a:gd name="connsiteX36" fmla="*/ 6536138 w 8961682"/>
              <a:gd name="connsiteY36" fmla="*/ 4590724 h 4590724"/>
              <a:gd name="connsiteX37" fmla="*/ 6695682 w 8961682"/>
              <a:gd name="connsiteY37" fmla="*/ 4590724 h 4590724"/>
              <a:gd name="connsiteX38" fmla="*/ 8713054 w 8961682"/>
              <a:gd name="connsiteY38" fmla="*/ 4590724 h 4590724"/>
              <a:gd name="connsiteX39" fmla="*/ 8872599 w 8961682"/>
              <a:gd name="connsiteY39" fmla="*/ 4590724 h 4590724"/>
              <a:gd name="connsiteX40" fmla="*/ 8961682 w 8961682"/>
              <a:gd name="connsiteY40" fmla="*/ 4501641 h 4590724"/>
              <a:gd name="connsiteX41" fmla="*/ 8961682 w 8961682"/>
              <a:gd name="connsiteY41" fmla="*/ 4235750 h 4590724"/>
              <a:gd name="connsiteX42" fmla="*/ 8961682 w 8961682"/>
              <a:gd name="connsiteY42" fmla="*/ 3719168 h 4590724"/>
              <a:gd name="connsiteX43" fmla="*/ 8961682 w 8961682"/>
              <a:gd name="connsiteY43" fmla="*/ 3453277 h 4590724"/>
              <a:gd name="connsiteX44" fmla="*/ 8961682 w 8961682"/>
              <a:gd name="connsiteY44" fmla="*/ 3186357 h 4590724"/>
              <a:gd name="connsiteX45" fmla="*/ 8961682 w 8961682"/>
              <a:gd name="connsiteY45" fmla="*/ 2920466 h 4590724"/>
              <a:gd name="connsiteX46" fmla="*/ 8961682 w 8961682"/>
              <a:gd name="connsiteY46" fmla="*/ 2403884 h 4590724"/>
              <a:gd name="connsiteX47" fmla="*/ 8961682 w 8961682"/>
              <a:gd name="connsiteY47" fmla="*/ 2137993 h 4590724"/>
              <a:gd name="connsiteX48" fmla="*/ 8825438 w 8961682"/>
              <a:gd name="connsiteY48" fmla="*/ 2001748 h 4590724"/>
              <a:gd name="connsiteX49" fmla="*/ 8825438 w 8961682"/>
              <a:gd name="connsiteY49" fmla="*/ 1176749 h 4590724"/>
              <a:gd name="connsiteX50" fmla="*/ 8825438 w 8961682"/>
              <a:gd name="connsiteY50" fmla="*/ 910857 h 4590724"/>
              <a:gd name="connsiteX51" fmla="*/ 8825438 w 8961682"/>
              <a:gd name="connsiteY51" fmla="*/ 394276 h 4590724"/>
              <a:gd name="connsiteX52" fmla="*/ 8825438 w 8961682"/>
              <a:gd name="connsiteY52" fmla="*/ 128384 h 459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961682" h="4590724">
                <a:moveTo>
                  <a:pt x="8673472" y="0"/>
                </a:moveTo>
                <a:lnTo>
                  <a:pt x="8513928" y="0"/>
                </a:lnTo>
                <a:lnTo>
                  <a:pt x="6496556" y="0"/>
                </a:lnTo>
                <a:lnTo>
                  <a:pt x="6346833" y="0"/>
                </a:lnTo>
                <a:lnTo>
                  <a:pt x="6337011" y="0"/>
                </a:lnTo>
                <a:lnTo>
                  <a:pt x="6187288" y="0"/>
                </a:lnTo>
                <a:lnTo>
                  <a:pt x="4804585" y="0"/>
                </a:lnTo>
                <a:lnTo>
                  <a:pt x="4645041" y="0"/>
                </a:lnTo>
                <a:lnTo>
                  <a:pt x="4169916" y="0"/>
                </a:lnTo>
                <a:lnTo>
                  <a:pt x="4010372" y="0"/>
                </a:lnTo>
                <a:lnTo>
                  <a:pt x="2627669" y="0"/>
                </a:lnTo>
                <a:lnTo>
                  <a:pt x="2477946" y="0"/>
                </a:lnTo>
                <a:lnTo>
                  <a:pt x="2468124" y="0"/>
                </a:lnTo>
                <a:lnTo>
                  <a:pt x="2318401" y="0"/>
                </a:lnTo>
                <a:lnTo>
                  <a:pt x="301029" y="0"/>
                </a:lnTo>
                <a:lnTo>
                  <a:pt x="141485" y="0"/>
                </a:lnTo>
                <a:lnTo>
                  <a:pt x="7860" y="129695"/>
                </a:lnTo>
                <a:lnTo>
                  <a:pt x="0" y="3453277"/>
                </a:lnTo>
                <a:lnTo>
                  <a:pt x="628" y="3453904"/>
                </a:lnTo>
                <a:lnTo>
                  <a:pt x="0" y="3719168"/>
                </a:lnTo>
                <a:lnTo>
                  <a:pt x="1219" y="3720387"/>
                </a:lnTo>
                <a:lnTo>
                  <a:pt x="0" y="4235750"/>
                </a:lnTo>
                <a:lnTo>
                  <a:pt x="628" y="4236377"/>
                </a:lnTo>
                <a:lnTo>
                  <a:pt x="0" y="4501641"/>
                </a:lnTo>
                <a:lnTo>
                  <a:pt x="89083" y="4590724"/>
                </a:lnTo>
                <a:lnTo>
                  <a:pt x="248628" y="4590724"/>
                </a:lnTo>
                <a:lnTo>
                  <a:pt x="2265999" y="4590724"/>
                </a:lnTo>
                <a:lnTo>
                  <a:pt x="2425544" y="4590724"/>
                </a:lnTo>
                <a:lnTo>
                  <a:pt x="2667251" y="4590724"/>
                </a:lnTo>
                <a:lnTo>
                  <a:pt x="2826795" y="4590724"/>
                </a:lnTo>
                <a:lnTo>
                  <a:pt x="3957970" y="4590724"/>
                </a:lnTo>
                <a:lnTo>
                  <a:pt x="4117515" y="4590724"/>
                </a:lnTo>
                <a:lnTo>
                  <a:pt x="4844167" y="4590724"/>
                </a:lnTo>
                <a:lnTo>
                  <a:pt x="5003712" y="4590724"/>
                </a:lnTo>
                <a:lnTo>
                  <a:pt x="6134886" y="4590724"/>
                </a:lnTo>
                <a:lnTo>
                  <a:pt x="6294431" y="4590724"/>
                </a:lnTo>
                <a:lnTo>
                  <a:pt x="6536138" y="4590724"/>
                </a:lnTo>
                <a:lnTo>
                  <a:pt x="6695682" y="4590724"/>
                </a:lnTo>
                <a:lnTo>
                  <a:pt x="8713054" y="4590724"/>
                </a:lnTo>
                <a:lnTo>
                  <a:pt x="8872599" y="4590724"/>
                </a:lnTo>
                <a:lnTo>
                  <a:pt x="8961682" y="4501641"/>
                </a:lnTo>
                <a:lnTo>
                  <a:pt x="8961682" y="4235750"/>
                </a:lnTo>
                <a:lnTo>
                  <a:pt x="8961682" y="3719168"/>
                </a:lnTo>
                <a:lnTo>
                  <a:pt x="8961682" y="3453277"/>
                </a:lnTo>
                <a:lnTo>
                  <a:pt x="8961682" y="3186357"/>
                </a:lnTo>
                <a:lnTo>
                  <a:pt x="8961682" y="2920466"/>
                </a:lnTo>
                <a:lnTo>
                  <a:pt x="8961682" y="2403884"/>
                </a:lnTo>
                <a:lnTo>
                  <a:pt x="8961682" y="2137993"/>
                </a:lnTo>
                <a:lnTo>
                  <a:pt x="8825438" y="2001748"/>
                </a:lnTo>
                <a:lnTo>
                  <a:pt x="8825438" y="1176749"/>
                </a:lnTo>
                <a:lnTo>
                  <a:pt x="8825438" y="910857"/>
                </a:lnTo>
                <a:lnTo>
                  <a:pt x="8825438" y="394276"/>
                </a:lnTo>
                <a:lnTo>
                  <a:pt x="8825438" y="128384"/>
                </a:lnTo>
                <a:close/>
              </a:path>
            </a:pathLst>
          </a:custGeom>
          <a:noFill/>
          <a:ln>
            <a:gradFill>
              <a:gsLst>
                <a:gs pos="100000">
                  <a:srgbClr val="00EEFF"/>
                </a:gs>
                <a:gs pos="0">
                  <a:srgbClr val="00EEFF">
                    <a:alpha val="0"/>
                  </a:srgbClr>
                </a:gs>
              </a:gsLst>
              <a:lin ang="0" scaled="0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FC3523D-570B-F252-BF27-87B84431728A}"/>
              </a:ext>
            </a:extLst>
          </p:cNvPr>
          <p:cNvGrpSpPr/>
          <p:nvPr/>
        </p:nvGrpSpPr>
        <p:grpSpPr>
          <a:xfrm rot="556386">
            <a:off x="-482733" y="4185430"/>
            <a:ext cx="7401355" cy="3743849"/>
            <a:chOff x="3765731" y="8205807"/>
            <a:chExt cx="4547911" cy="454790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F0BEB4C-F2C2-5265-DC99-3A9056F914AC}"/>
                </a:ext>
              </a:extLst>
            </p:cNvPr>
            <p:cNvSpPr/>
            <p:nvPr/>
          </p:nvSpPr>
          <p:spPr>
            <a:xfrm>
              <a:off x="3765731" y="8205807"/>
              <a:ext cx="4547911" cy="4547906"/>
            </a:xfrm>
            <a:prstGeom prst="ellipse">
              <a:avLst/>
            </a:prstGeom>
            <a:gradFill>
              <a:gsLst>
                <a:gs pos="63000">
                  <a:srgbClr val="016DFF">
                    <a:alpha val="0"/>
                  </a:srgbClr>
                </a:gs>
                <a:gs pos="100000">
                  <a:srgbClr val="00FFFF">
                    <a:alpha val="30000"/>
                  </a:srgbClr>
                </a:gs>
              </a:gsLst>
              <a:lin ang="8100000" scaled="1"/>
            </a:gradFill>
            <a:ln w="19050" cap="flat" cmpd="sng" algn="ctr">
              <a:gradFill flip="none" rotWithShape="1">
                <a:gsLst>
                  <a:gs pos="27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8100000" scaled="1"/>
                <a:tileRect/>
              </a:gradFill>
              <a:prstDash val="sysDash"/>
              <a:miter lim="800000"/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D5D4B8D-DCC5-1E55-FA4F-A63C7D37E17B}"/>
                </a:ext>
              </a:extLst>
            </p:cNvPr>
            <p:cNvGrpSpPr/>
            <p:nvPr/>
          </p:nvGrpSpPr>
          <p:grpSpPr>
            <a:xfrm>
              <a:off x="4138905" y="8214886"/>
              <a:ext cx="3882819" cy="4061924"/>
              <a:chOff x="4138905" y="8214886"/>
              <a:chExt cx="3882819" cy="4061924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64848DF-B536-A8F9-7B85-A3120237FD01}"/>
                  </a:ext>
                </a:extLst>
              </p:cNvPr>
              <p:cNvSpPr/>
              <p:nvPr/>
            </p:nvSpPr>
            <p:spPr>
              <a:xfrm>
                <a:off x="4138906" y="8393996"/>
                <a:ext cx="3882818" cy="3882814"/>
              </a:xfrm>
              <a:prstGeom prst="ellipse">
                <a:avLst/>
              </a:prstGeom>
              <a:gradFill>
                <a:gsLst>
                  <a:gs pos="32000">
                    <a:srgbClr val="00FFFF">
                      <a:alpha val="0"/>
                    </a:srgbClr>
                  </a:gs>
                  <a:gs pos="100000">
                    <a:srgbClr val="00FFFF">
                      <a:alpha val="40000"/>
                    </a:srgbClr>
                  </a:gs>
                </a:gsLst>
                <a:lin ang="8100000" scaled="1"/>
              </a:gradFill>
              <a:ln w="12700" cap="flat" cmpd="sng" algn="ctr">
                <a:gradFill flip="none" rotWithShape="1">
                  <a:gsLst>
                    <a:gs pos="65000">
                      <a:srgbClr val="FCDEBF">
                        <a:alpha val="0"/>
                      </a:srgbClr>
                    </a:gs>
                    <a:gs pos="100000">
                      <a:srgbClr val="FCDEBF"/>
                    </a:gs>
                  </a:gsLst>
                  <a:lin ang="8100000" scaled="1"/>
                  <a:tileRect/>
                </a:gradFill>
                <a:prstDash val="solid"/>
                <a:miter lim="800000"/>
              </a:ln>
              <a:effectLst/>
              <a:scene3d>
                <a:camera prst="isometricTopUp">
                  <a:rot lat="19015212" lon="17445209" rev="4529344"/>
                </a:camera>
                <a:lightRig rig="contrasting" dir="t">
                  <a:rot lat="0" lon="0" rev="2400000"/>
                </a:lightRig>
              </a:scene3d>
              <a:sp3d prstMaterial="powder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1212081-6318-BCCF-CC7E-798B56EE75D5}"/>
                  </a:ext>
                </a:extLst>
              </p:cNvPr>
              <p:cNvSpPr/>
              <p:nvPr/>
            </p:nvSpPr>
            <p:spPr>
              <a:xfrm>
                <a:off x="4138905" y="8214886"/>
                <a:ext cx="3882818" cy="3882814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91000">
                    <a:srgbClr val="016DFF">
                      <a:alpha val="0"/>
                    </a:srgbClr>
                  </a:gs>
                  <a:gs pos="42000">
                    <a:srgbClr val="016DFF">
                      <a:alpha val="20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00FFFF"/>
                    </a:gs>
                    <a:gs pos="75000">
                      <a:srgbClr val="016DFF">
                        <a:alpha val="0"/>
                      </a:srgbClr>
                    </a:gs>
                  </a:gsLst>
                  <a:lin ang="18900000" scaled="1"/>
                  <a:tileRect/>
                </a:gradFill>
                <a:prstDash val="solid"/>
                <a:miter lim="800000"/>
              </a:ln>
              <a:effectLst/>
              <a:scene3d>
                <a:camera prst="isometricTopUp">
                  <a:rot lat="19015212" lon="17445209" rev="4529344"/>
                </a:camera>
                <a:lightRig rig="contrasting" dir="t">
                  <a:rot lat="0" lon="0" rev="2400000"/>
                </a:lightRig>
              </a:scene3d>
              <a:sp3d extrusionH="19050" prstMaterial="powder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2000">
                        <a:srgbClr val="EEC5A3"/>
                      </a:gs>
                      <a:gs pos="0">
                        <a:srgbClr val="FCDEBF"/>
                      </a:gs>
                      <a:gs pos="100000">
                        <a:srgbClr val="D2906B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6B707267-D9AC-3C58-0110-BB295542A776}"/>
              </a:ext>
            </a:extLst>
          </p:cNvPr>
          <p:cNvSpPr txBox="1"/>
          <p:nvPr/>
        </p:nvSpPr>
        <p:spPr>
          <a:xfrm>
            <a:off x="774874" y="1400320"/>
            <a:ext cx="5585571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accent2"/>
                </a:solidFill>
                <a:effectLst/>
                <a:latin typeface="+mn-ea"/>
              </a:rPr>
              <a:t>以国家重大战略需求为导向，聚焦数字经济领域中智能驾驶场景（疲劳</a:t>
            </a:r>
            <a:r>
              <a:rPr lang="en-US" altLang="zh-CN" sz="2000" dirty="0">
                <a:solidFill>
                  <a:schemeClr val="accent2"/>
                </a:solidFill>
                <a:effectLst/>
                <a:latin typeface="+mn-ea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effectLst/>
                <a:latin typeface="+mn-ea"/>
              </a:rPr>
              <a:t>分神驾驶检测）</a:t>
            </a: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9921A537-C7A7-2FA8-D0B8-454C419422DB}"/>
              </a:ext>
            </a:extLst>
          </p:cNvPr>
          <p:cNvSpPr/>
          <p:nvPr/>
        </p:nvSpPr>
        <p:spPr>
          <a:xfrm>
            <a:off x="1077193" y="3024896"/>
            <a:ext cx="4602762" cy="509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threePt" dir="t"/>
          </a:scene3d>
          <a:sp3d extrusionH="889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old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F7DB9C1-ABA4-E519-8529-93E82C7AC746}"/>
              </a:ext>
            </a:extLst>
          </p:cNvPr>
          <p:cNvSpPr txBox="1"/>
          <p:nvPr/>
        </p:nvSpPr>
        <p:spPr>
          <a:xfrm>
            <a:off x="1144470" y="3104450"/>
            <a:ext cx="4146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端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侧算力单元与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云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上算力中心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协同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0EEFE071-94E9-E11B-8E3B-3D86F2590C0A}"/>
              </a:ext>
            </a:extLst>
          </p:cNvPr>
          <p:cNvSpPr/>
          <p:nvPr/>
        </p:nvSpPr>
        <p:spPr>
          <a:xfrm>
            <a:off x="1141444" y="3993364"/>
            <a:ext cx="4602762" cy="509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threePt" dir="t"/>
          </a:scene3d>
          <a:sp3d extrusionH="889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old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23844E63-9385-3031-998A-77DE04FA035C}"/>
              </a:ext>
            </a:extLst>
          </p:cNvPr>
          <p:cNvSpPr/>
          <p:nvPr/>
        </p:nvSpPr>
        <p:spPr>
          <a:xfrm>
            <a:off x="1165347" y="5029337"/>
            <a:ext cx="4602762" cy="509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threePt" dir="t"/>
          </a:scene3d>
          <a:sp3d extrusionH="889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old"/>
              <a:ea typeface="等线 Light" panose="02010600030101010101" pitchFamily="2" charset="-122"/>
              <a:cs typeface="+mn-cs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C95CAF41-A8F4-7982-FADB-18553A886B18}"/>
              </a:ext>
            </a:extLst>
          </p:cNvPr>
          <p:cNvGrpSpPr/>
          <p:nvPr/>
        </p:nvGrpSpPr>
        <p:grpSpPr>
          <a:xfrm rot="5400000">
            <a:off x="2826771" y="1975613"/>
            <a:ext cx="1103605" cy="932604"/>
            <a:chOff x="6623880" y="3325924"/>
            <a:chExt cx="392236" cy="331460"/>
          </a:xfrm>
        </p:grpSpPr>
        <p:sp>
          <p:nvSpPr>
            <p:cNvPr id="130" name="菱形 129">
              <a:extLst>
                <a:ext uri="{FF2B5EF4-FFF2-40B4-BE49-F238E27FC236}">
                  <a16:creationId xmlns:a16="http://schemas.microsoft.com/office/drawing/2014/main" id="{EAD36431-F35A-969E-912D-200071B02197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31" name="菱形 130">
              <a:extLst>
                <a:ext uri="{FF2B5EF4-FFF2-40B4-BE49-F238E27FC236}">
                  <a16:creationId xmlns:a16="http://schemas.microsoft.com/office/drawing/2014/main" id="{3AB769F0-31D5-927E-8786-0D0E4CE355B2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D7CFEA9-2636-2BCC-49C4-7332ACA350AC}"/>
              </a:ext>
            </a:extLst>
          </p:cNvPr>
          <p:cNvGrpSpPr/>
          <p:nvPr/>
        </p:nvGrpSpPr>
        <p:grpSpPr>
          <a:xfrm rot="5400000">
            <a:off x="2872297" y="3079405"/>
            <a:ext cx="1025695" cy="932604"/>
            <a:chOff x="6623880" y="3325924"/>
            <a:chExt cx="392236" cy="331460"/>
          </a:xfrm>
        </p:grpSpPr>
        <p:sp>
          <p:nvSpPr>
            <p:cNvPr id="133" name="菱形 132">
              <a:extLst>
                <a:ext uri="{FF2B5EF4-FFF2-40B4-BE49-F238E27FC236}">
                  <a16:creationId xmlns:a16="http://schemas.microsoft.com/office/drawing/2014/main" id="{E9851E77-36AB-EEF1-EB4E-22263BB209A4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34" name="菱形 133">
              <a:extLst>
                <a:ext uri="{FF2B5EF4-FFF2-40B4-BE49-F238E27FC236}">
                  <a16:creationId xmlns:a16="http://schemas.microsoft.com/office/drawing/2014/main" id="{DE388162-7B8D-F6C4-3A94-5CE05CAE3C3E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99DB1B56-6325-33EC-DB7D-E150E430077C}"/>
              </a:ext>
            </a:extLst>
          </p:cNvPr>
          <p:cNvGrpSpPr/>
          <p:nvPr/>
        </p:nvGrpSpPr>
        <p:grpSpPr>
          <a:xfrm rot="5400000">
            <a:off x="2779253" y="4037598"/>
            <a:ext cx="1103605" cy="932604"/>
            <a:chOff x="6623880" y="3325924"/>
            <a:chExt cx="392236" cy="331460"/>
          </a:xfrm>
        </p:grpSpPr>
        <p:sp>
          <p:nvSpPr>
            <p:cNvPr id="136" name="菱形 135">
              <a:extLst>
                <a:ext uri="{FF2B5EF4-FFF2-40B4-BE49-F238E27FC236}">
                  <a16:creationId xmlns:a16="http://schemas.microsoft.com/office/drawing/2014/main" id="{25C64865-BECB-5C38-78FA-4C80A1034DF7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37" name="菱形 136">
              <a:extLst>
                <a:ext uri="{FF2B5EF4-FFF2-40B4-BE49-F238E27FC236}">
                  <a16:creationId xmlns:a16="http://schemas.microsoft.com/office/drawing/2014/main" id="{218E0CBC-0F72-2C48-9206-DB50BFA66F55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2D99874-53A2-A3D6-BC00-69D99BFFC3A3}"/>
              </a:ext>
            </a:extLst>
          </p:cNvPr>
          <p:cNvSpPr txBox="1"/>
          <p:nvPr/>
        </p:nvSpPr>
        <p:spPr>
          <a:xfrm>
            <a:off x="1096467" y="4020322"/>
            <a:ext cx="4564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能够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ea"/>
                <a:ea typeface="+mj-ea"/>
              </a:rPr>
              <a:t>更准确更迅速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的检测疲劳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分神驾驶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13A56E4-5005-7F70-DAEB-C017174F826B}"/>
              </a:ext>
            </a:extLst>
          </p:cNvPr>
          <p:cNvSpPr txBox="1"/>
          <p:nvPr/>
        </p:nvSpPr>
        <p:spPr>
          <a:xfrm>
            <a:off x="1598519" y="5112399"/>
            <a:ext cx="425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及时提醒司机，减少交通事故</a:t>
            </a:r>
            <a:endParaRPr lang="zh-CN" altLang="en-US" sz="1200" dirty="0">
              <a:latin typeface="+mj-ea"/>
              <a:ea typeface="+mj-ea"/>
            </a:endParaRPr>
          </a:p>
        </p:txBody>
      </p: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68578358-064E-374D-783E-B758756FF244}"/>
              </a:ext>
            </a:extLst>
          </p:cNvPr>
          <p:cNvCxnSpPr>
            <a:cxnSpLocks/>
          </p:cNvCxnSpPr>
          <p:nvPr/>
        </p:nvCxnSpPr>
        <p:spPr>
          <a:xfrm>
            <a:off x="916095" y="2340531"/>
            <a:ext cx="4544470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00EEFF"/>
                </a:gs>
                <a:gs pos="100000">
                  <a:srgbClr val="034E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图片 143" descr="黑暗中的灯光&#10;&#10;描述已自动生成">
            <a:extLst>
              <a:ext uri="{FF2B5EF4-FFF2-40B4-BE49-F238E27FC236}">
                <a16:creationId xmlns:a16="http://schemas.microsoft.com/office/drawing/2014/main" id="{8E4D27A6-486C-389B-1614-B201FAD62D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563" y="1056940"/>
            <a:ext cx="3667760" cy="54641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DA7E9B5-43E9-6BE2-6567-124DC41B052A}"/>
              </a:ext>
            </a:extLst>
          </p:cNvPr>
          <p:cNvGrpSpPr/>
          <p:nvPr/>
        </p:nvGrpSpPr>
        <p:grpSpPr>
          <a:xfrm>
            <a:off x="8305735" y="1448500"/>
            <a:ext cx="2409326" cy="533107"/>
            <a:chOff x="7310138" y="1595200"/>
            <a:chExt cx="2409326" cy="533107"/>
          </a:xfrm>
        </p:grpSpPr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284677E1-3588-0550-DFAD-859E352400CE}"/>
                </a:ext>
              </a:extLst>
            </p:cNvPr>
            <p:cNvSpPr/>
            <p:nvPr/>
          </p:nvSpPr>
          <p:spPr>
            <a:xfrm>
              <a:off x="7313125" y="1595200"/>
              <a:ext cx="2406339" cy="533107"/>
            </a:xfrm>
            <a:prstGeom prst="rect">
              <a:avLst/>
            </a:prstGeom>
            <a:gradFill>
              <a:gsLst>
                <a:gs pos="0">
                  <a:srgbClr val="8FFFFF"/>
                </a:gs>
                <a:gs pos="100000">
                  <a:srgbClr val="4C8E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A5B27535-514F-0DCD-6C9C-DF5211287479}"/>
                </a:ext>
              </a:extLst>
            </p:cNvPr>
            <p:cNvSpPr txBox="1"/>
            <p:nvPr/>
          </p:nvSpPr>
          <p:spPr>
            <a:xfrm>
              <a:off x="7310138" y="1644440"/>
              <a:ext cx="240633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effectLst/>
                  <a:latin typeface="+mj-ea"/>
                  <a:ea typeface="+mj-ea"/>
                </a:rPr>
                <a:t>核心目标</a:t>
              </a:r>
              <a:endParaRPr lang="zh-CN" altLang="en-US" sz="1600" b="1" dirty="0">
                <a:solidFill>
                  <a:srgbClr val="24278A"/>
                </a:solidFill>
                <a:effectLst>
                  <a:reflection blurRad="50800" stA="17000" endPos="25000" dist="38100" dir="5400000" sy="-100000" algn="bl" rotWithShape="0"/>
                </a:effectLst>
                <a:latin typeface="+mj-ea"/>
                <a:ea typeface="+mj-ea"/>
                <a:cs typeface="OPPOSans B" panose="00020600040101010101" pitchFamily="18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238F62-5FCB-D70A-4D63-45F364BD3B2B}"/>
              </a:ext>
            </a:extLst>
          </p:cNvPr>
          <p:cNvGrpSpPr/>
          <p:nvPr/>
        </p:nvGrpSpPr>
        <p:grpSpPr>
          <a:xfrm rot="556386">
            <a:off x="5626570" y="3962534"/>
            <a:ext cx="7401355" cy="3743849"/>
            <a:chOff x="3765731" y="8205807"/>
            <a:chExt cx="4547911" cy="4547906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436F942-A044-24FF-BC54-0B26BC3BF378}"/>
                </a:ext>
              </a:extLst>
            </p:cNvPr>
            <p:cNvSpPr/>
            <p:nvPr/>
          </p:nvSpPr>
          <p:spPr>
            <a:xfrm>
              <a:off x="3765731" y="8205807"/>
              <a:ext cx="4547911" cy="4547906"/>
            </a:xfrm>
            <a:prstGeom prst="ellipse">
              <a:avLst/>
            </a:prstGeom>
            <a:gradFill>
              <a:gsLst>
                <a:gs pos="63000">
                  <a:srgbClr val="016DFF">
                    <a:alpha val="0"/>
                  </a:srgbClr>
                </a:gs>
                <a:gs pos="100000">
                  <a:srgbClr val="00FFFF">
                    <a:alpha val="30000"/>
                  </a:srgbClr>
                </a:gs>
              </a:gsLst>
              <a:lin ang="8100000" scaled="1"/>
            </a:gradFill>
            <a:ln w="19050" cap="flat" cmpd="sng" algn="ctr">
              <a:gradFill flip="none" rotWithShape="1">
                <a:gsLst>
                  <a:gs pos="27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8100000" scaled="1"/>
                <a:tileRect/>
              </a:gradFill>
              <a:prstDash val="sysDash"/>
              <a:miter lim="800000"/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828BEC3-1365-88A5-7710-9CA599511B37}"/>
                </a:ext>
              </a:extLst>
            </p:cNvPr>
            <p:cNvGrpSpPr/>
            <p:nvPr/>
          </p:nvGrpSpPr>
          <p:grpSpPr>
            <a:xfrm>
              <a:off x="4138906" y="8214886"/>
              <a:ext cx="3882818" cy="4061924"/>
              <a:chOff x="4138906" y="8214886"/>
              <a:chExt cx="3882818" cy="4061924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433A7DFE-9DED-5984-8EA2-34F2DB77E1B3}"/>
                  </a:ext>
                </a:extLst>
              </p:cNvPr>
              <p:cNvSpPr/>
              <p:nvPr/>
            </p:nvSpPr>
            <p:spPr>
              <a:xfrm>
                <a:off x="4138906" y="8393996"/>
                <a:ext cx="3882818" cy="3882814"/>
              </a:xfrm>
              <a:prstGeom prst="ellipse">
                <a:avLst/>
              </a:prstGeom>
              <a:gradFill>
                <a:gsLst>
                  <a:gs pos="32000">
                    <a:srgbClr val="00FFFF">
                      <a:alpha val="0"/>
                    </a:srgbClr>
                  </a:gs>
                  <a:gs pos="100000">
                    <a:srgbClr val="00FFFF">
                      <a:alpha val="40000"/>
                    </a:srgbClr>
                  </a:gs>
                </a:gsLst>
                <a:lin ang="8100000" scaled="1"/>
              </a:gradFill>
              <a:ln w="12700" cap="flat" cmpd="sng" algn="ctr">
                <a:gradFill flip="none" rotWithShape="1">
                  <a:gsLst>
                    <a:gs pos="65000">
                      <a:srgbClr val="FCDEBF">
                        <a:alpha val="0"/>
                      </a:srgbClr>
                    </a:gs>
                    <a:gs pos="100000">
                      <a:srgbClr val="FCDEBF"/>
                    </a:gs>
                  </a:gsLst>
                  <a:lin ang="8100000" scaled="1"/>
                  <a:tileRect/>
                </a:gradFill>
                <a:prstDash val="solid"/>
                <a:miter lim="800000"/>
              </a:ln>
              <a:effectLst/>
              <a:scene3d>
                <a:camera prst="isometricTopUp">
                  <a:rot lat="19015212" lon="17445209" rev="4529344"/>
                </a:camera>
                <a:lightRig rig="contrasting" dir="t">
                  <a:rot lat="0" lon="0" rev="2400000"/>
                </a:lightRig>
              </a:scene3d>
              <a:sp3d prstMaterial="powder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4309AA8-BF17-3A0E-98AA-EC647FAFB0A1}"/>
                  </a:ext>
                </a:extLst>
              </p:cNvPr>
              <p:cNvSpPr/>
              <p:nvPr/>
            </p:nvSpPr>
            <p:spPr>
              <a:xfrm>
                <a:off x="4138906" y="8214886"/>
                <a:ext cx="3882818" cy="3882814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91000">
                    <a:srgbClr val="016DFF">
                      <a:alpha val="0"/>
                    </a:srgbClr>
                  </a:gs>
                  <a:gs pos="42000">
                    <a:srgbClr val="016DFF">
                      <a:alpha val="20000"/>
                    </a:srgbClr>
                  </a:gs>
                </a:gsLst>
                <a:lin ang="189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00FFFF"/>
                    </a:gs>
                    <a:gs pos="75000">
                      <a:srgbClr val="016DFF">
                        <a:alpha val="0"/>
                      </a:srgbClr>
                    </a:gs>
                  </a:gsLst>
                  <a:lin ang="18900000" scaled="1"/>
                  <a:tileRect/>
                </a:gradFill>
                <a:prstDash val="solid"/>
                <a:miter lim="800000"/>
              </a:ln>
              <a:effectLst/>
              <a:scene3d>
                <a:camera prst="isometricTopUp">
                  <a:rot lat="19015212" lon="17445209" rev="4529344"/>
                </a:camera>
                <a:lightRig rig="contrasting" dir="t">
                  <a:rot lat="0" lon="0" rev="2400000"/>
                </a:lightRig>
              </a:scene3d>
              <a:sp3d extrusionH="19050" prstMaterial="powder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2000">
                        <a:srgbClr val="EEC5A3"/>
                      </a:gs>
                      <a:gs pos="0">
                        <a:srgbClr val="FCDEBF"/>
                      </a:gs>
                      <a:gs pos="100000">
                        <a:srgbClr val="D2906B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sp>
        <p:nvSpPr>
          <p:cNvPr id="27" name="箭头: 上 150">
            <a:extLst>
              <a:ext uri="{FF2B5EF4-FFF2-40B4-BE49-F238E27FC236}">
                <a16:creationId xmlns:a16="http://schemas.microsoft.com/office/drawing/2014/main" id="{27A51AC7-EB36-5FE4-C059-B5E5E235174A}"/>
              </a:ext>
            </a:extLst>
          </p:cNvPr>
          <p:cNvSpPr/>
          <p:nvPr/>
        </p:nvSpPr>
        <p:spPr>
          <a:xfrm rot="5400000" flipH="1">
            <a:off x="5043253" y="3469470"/>
            <a:ext cx="3392680" cy="1467994"/>
          </a:xfrm>
          <a:custGeom>
            <a:avLst/>
            <a:gdLst>
              <a:gd name="connsiteX0" fmla="*/ 0 w 819765"/>
              <a:gd name="connsiteY0" fmla="*/ 409883 h 1266620"/>
              <a:gd name="connsiteX1" fmla="*/ 409883 w 819765"/>
              <a:gd name="connsiteY1" fmla="*/ 0 h 1266620"/>
              <a:gd name="connsiteX2" fmla="*/ 819765 w 819765"/>
              <a:gd name="connsiteY2" fmla="*/ 409883 h 1266620"/>
              <a:gd name="connsiteX3" fmla="*/ 614824 w 819765"/>
              <a:gd name="connsiteY3" fmla="*/ 409883 h 1266620"/>
              <a:gd name="connsiteX4" fmla="*/ 614824 w 819765"/>
              <a:gd name="connsiteY4" fmla="*/ 1266620 h 1266620"/>
              <a:gd name="connsiteX5" fmla="*/ 204941 w 819765"/>
              <a:gd name="connsiteY5" fmla="*/ 1266620 h 1266620"/>
              <a:gd name="connsiteX6" fmla="*/ 204941 w 819765"/>
              <a:gd name="connsiteY6" fmla="*/ 409883 h 1266620"/>
              <a:gd name="connsiteX7" fmla="*/ 0 w 819765"/>
              <a:gd name="connsiteY7" fmla="*/ 409883 h 1266620"/>
              <a:gd name="connsiteX0" fmla="*/ 618019 w 1437784"/>
              <a:gd name="connsiteY0" fmla="*/ 409883 h 1312340"/>
              <a:gd name="connsiteX1" fmla="*/ 1027902 w 1437784"/>
              <a:gd name="connsiteY1" fmla="*/ 0 h 1312340"/>
              <a:gd name="connsiteX2" fmla="*/ 1437784 w 1437784"/>
              <a:gd name="connsiteY2" fmla="*/ 409883 h 1312340"/>
              <a:gd name="connsiteX3" fmla="*/ 1232843 w 1437784"/>
              <a:gd name="connsiteY3" fmla="*/ 409883 h 1312340"/>
              <a:gd name="connsiteX4" fmla="*/ 1232843 w 1437784"/>
              <a:gd name="connsiteY4" fmla="*/ 1266620 h 1312340"/>
              <a:gd name="connsiteX5" fmla="*/ 0 w 1437784"/>
              <a:gd name="connsiteY5" fmla="*/ 1312340 h 1312340"/>
              <a:gd name="connsiteX6" fmla="*/ 822960 w 1437784"/>
              <a:gd name="connsiteY6" fmla="*/ 409883 h 1312340"/>
              <a:gd name="connsiteX7" fmla="*/ 618019 w 1437784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63288"/>
              <a:gd name="connsiteX1" fmla="*/ 1027902 w 2071043"/>
              <a:gd name="connsiteY1" fmla="*/ 0 h 1363288"/>
              <a:gd name="connsiteX2" fmla="*/ 1437784 w 2071043"/>
              <a:gd name="connsiteY2" fmla="*/ 409883 h 1363288"/>
              <a:gd name="connsiteX3" fmla="*/ 1232843 w 2071043"/>
              <a:gd name="connsiteY3" fmla="*/ 409883 h 1363288"/>
              <a:gd name="connsiteX4" fmla="*/ 2071043 w 2071043"/>
              <a:gd name="connsiteY4" fmla="*/ 1297100 h 1363288"/>
              <a:gd name="connsiteX5" fmla="*/ 0 w 2071043"/>
              <a:gd name="connsiteY5" fmla="*/ 1312340 h 1363288"/>
              <a:gd name="connsiteX6" fmla="*/ 822960 w 2071043"/>
              <a:gd name="connsiteY6" fmla="*/ 409883 h 1363288"/>
              <a:gd name="connsiteX7" fmla="*/ 618019 w 2071043"/>
              <a:gd name="connsiteY7" fmla="*/ 409883 h 1363288"/>
              <a:gd name="connsiteX0" fmla="*/ 618019 w 2071043"/>
              <a:gd name="connsiteY0" fmla="*/ 409883 h 1398253"/>
              <a:gd name="connsiteX1" fmla="*/ 1027902 w 2071043"/>
              <a:gd name="connsiteY1" fmla="*/ 0 h 1398253"/>
              <a:gd name="connsiteX2" fmla="*/ 1437784 w 2071043"/>
              <a:gd name="connsiteY2" fmla="*/ 409883 h 1398253"/>
              <a:gd name="connsiteX3" fmla="*/ 1232843 w 2071043"/>
              <a:gd name="connsiteY3" fmla="*/ 409883 h 1398253"/>
              <a:gd name="connsiteX4" fmla="*/ 2071043 w 2071043"/>
              <a:gd name="connsiteY4" fmla="*/ 1297100 h 1398253"/>
              <a:gd name="connsiteX5" fmla="*/ 0 w 2071043"/>
              <a:gd name="connsiteY5" fmla="*/ 1312340 h 1398253"/>
              <a:gd name="connsiteX6" fmla="*/ 822960 w 2071043"/>
              <a:gd name="connsiteY6" fmla="*/ 409883 h 1398253"/>
              <a:gd name="connsiteX7" fmla="*/ 618019 w 2071043"/>
              <a:gd name="connsiteY7" fmla="*/ 409883 h 1398253"/>
              <a:gd name="connsiteX0" fmla="*/ 618019 w 2071043"/>
              <a:gd name="connsiteY0" fmla="*/ 409883 h 1398253"/>
              <a:gd name="connsiteX1" fmla="*/ 1027902 w 2071043"/>
              <a:gd name="connsiteY1" fmla="*/ 0 h 1398253"/>
              <a:gd name="connsiteX2" fmla="*/ 1437784 w 2071043"/>
              <a:gd name="connsiteY2" fmla="*/ 409883 h 1398253"/>
              <a:gd name="connsiteX3" fmla="*/ 1232843 w 2071043"/>
              <a:gd name="connsiteY3" fmla="*/ 409883 h 1398253"/>
              <a:gd name="connsiteX4" fmla="*/ 2071043 w 2071043"/>
              <a:gd name="connsiteY4" fmla="*/ 1297100 h 1398253"/>
              <a:gd name="connsiteX5" fmla="*/ 0 w 2071043"/>
              <a:gd name="connsiteY5" fmla="*/ 1312340 h 1398253"/>
              <a:gd name="connsiteX6" fmla="*/ 822960 w 2071043"/>
              <a:gd name="connsiteY6" fmla="*/ 409883 h 1398253"/>
              <a:gd name="connsiteX7" fmla="*/ 618019 w 2071043"/>
              <a:gd name="connsiteY7" fmla="*/ 409883 h 1398253"/>
              <a:gd name="connsiteX0" fmla="*/ 618019 w 2071043"/>
              <a:gd name="connsiteY0" fmla="*/ 409883 h 1407738"/>
              <a:gd name="connsiteX1" fmla="*/ 1027902 w 2071043"/>
              <a:gd name="connsiteY1" fmla="*/ 0 h 1407738"/>
              <a:gd name="connsiteX2" fmla="*/ 1437784 w 2071043"/>
              <a:gd name="connsiteY2" fmla="*/ 409883 h 1407738"/>
              <a:gd name="connsiteX3" fmla="*/ 1232843 w 2071043"/>
              <a:gd name="connsiteY3" fmla="*/ 409883 h 1407738"/>
              <a:gd name="connsiteX4" fmla="*/ 2071043 w 2071043"/>
              <a:gd name="connsiteY4" fmla="*/ 1297100 h 1407738"/>
              <a:gd name="connsiteX5" fmla="*/ 0 w 2071043"/>
              <a:gd name="connsiteY5" fmla="*/ 1312340 h 1407738"/>
              <a:gd name="connsiteX6" fmla="*/ 822960 w 2071043"/>
              <a:gd name="connsiteY6" fmla="*/ 409883 h 1407738"/>
              <a:gd name="connsiteX7" fmla="*/ 618019 w 2071043"/>
              <a:gd name="connsiteY7" fmla="*/ 409883 h 1407738"/>
              <a:gd name="connsiteX0" fmla="*/ 618019 w 2071043"/>
              <a:gd name="connsiteY0" fmla="*/ 409883 h 1412293"/>
              <a:gd name="connsiteX1" fmla="*/ 1027902 w 2071043"/>
              <a:gd name="connsiteY1" fmla="*/ 0 h 1412293"/>
              <a:gd name="connsiteX2" fmla="*/ 1437784 w 2071043"/>
              <a:gd name="connsiteY2" fmla="*/ 409883 h 1412293"/>
              <a:gd name="connsiteX3" fmla="*/ 1232843 w 2071043"/>
              <a:gd name="connsiteY3" fmla="*/ 409883 h 1412293"/>
              <a:gd name="connsiteX4" fmla="*/ 2071043 w 2071043"/>
              <a:gd name="connsiteY4" fmla="*/ 1297100 h 1412293"/>
              <a:gd name="connsiteX5" fmla="*/ 0 w 2071043"/>
              <a:gd name="connsiteY5" fmla="*/ 1312340 h 1412293"/>
              <a:gd name="connsiteX6" fmla="*/ 822960 w 2071043"/>
              <a:gd name="connsiteY6" fmla="*/ 409883 h 1412293"/>
              <a:gd name="connsiteX7" fmla="*/ 618019 w 2071043"/>
              <a:gd name="connsiteY7" fmla="*/ 409883 h 1412293"/>
              <a:gd name="connsiteX0" fmla="*/ 618019 w 2071043"/>
              <a:gd name="connsiteY0" fmla="*/ 409883 h 1412293"/>
              <a:gd name="connsiteX1" fmla="*/ 1027902 w 2071043"/>
              <a:gd name="connsiteY1" fmla="*/ 0 h 1412293"/>
              <a:gd name="connsiteX2" fmla="*/ 1437784 w 2071043"/>
              <a:gd name="connsiteY2" fmla="*/ 409883 h 1412293"/>
              <a:gd name="connsiteX3" fmla="*/ 1232843 w 2071043"/>
              <a:gd name="connsiteY3" fmla="*/ 409883 h 1412293"/>
              <a:gd name="connsiteX4" fmla="*/ 2071043 w 2071043"/>
              <a:gd name="connsiteY4" fmla="*/ 1297100 h 1412293"/>
              <a:gd name="connsiteX5" fmla="*/ 0 w 2071043"/>
              <a:gd name="connsiteY5" fmla="*/ 1312340 h 1412293"/>
              <a:gd name="connsiteX6" fmla="*/ 822960 w 2071043"/>
              <a:gd name="connsiteY6" fmla="*/ 409883 h 1412293"/>
              <a:gd name="connsiteX7" fmla="*/ 618019 w 2071043"/>
              <a:gd name="connsiteY7" fmla="*/ 409883 h 14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1043" h="1412293">
                <a:moveTo>
                  <a:pt x="618019" y="409883"/>
                </a:moveTo>
                <a:lnTo>
                  <a:pt x="1027902" y="0"/>
                </a:lnTo>
                <a:lnTo>
                  <a:pt x="1437784" y="409883"/>
                </a:lnTo>
                <a:lnTo>
                  <a:pt x="1232843" y="409883"/>
                </a:lnTo>
                <a:cubicBezTo>
                  <a:pt x="1222683" y="829852"/>
                  <a:pt x="1334443" y="1084951"/>
                  <a:pt x="2071043" y="1297100"/>
                </a:cubicBezTo>
                <a:cubicBezTo>
                  <a:pt x="1152095" y="1451820"/>
                  <a:pt x="736068" y="1444430"/>
                  <a:pt x="0" y="1312340"/>
                </a:cubicBezTo>
                <a:cubicBezTo>
                  <a:pt x="640080" y="1102961"/>
                  <a:pt x="822960" y="834002"/>
                  <a:pt x="822960" y="409883"/>
                </a:cubicBezTo>
                <a:lnTo>
                  <a:pt x="618019" y="409883"/>
                </a:lnTo>
                <a:close/>
              </a:path>
            </a:pathLst>
          </a:custGeom>
          <a:gradFill>
            <a:gsLst>
              <a:gs pos="100000">
                <a:srgbClr val="034EC2">
                  <a:alpha val="0"/>
                </a:srgbClr>
              </a:gs>
              <a:gs pos="0">
                <a:srgbClr val="00EEFF">
                  <a:alpha val="50000"/>
                </a:srgbClr>
              </a:gs>
            </a:gsLst>
            <a:lin ang="5400000" scaled="0"/>
          </a:gradFill>
          <a:ln>
            <a:noFill/>
          </a:ln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C7D73B3-A6C8-8591-ADF3-E39461B268B5}"/>
              </a:ext>
            </a:extLst>
          </p:cNvPr>
          <p:cNvSpPr/>
          <p:nvPr/>
        </p:nvSpPr>
        <p:spPr>
          <a:xfrm>
            <a:off x="8368036" y="2731527"/>
            <a:ext cx="2796965" cy="2783098"/>
          </a:xfrm>
          <a:prstGeom prst="ellipse">
            <a:avLst/>
          </a:prstGeom>
          <a:gradFill>
            <a:gsLst>
              <a:gs pos="30000">
                <a:schemeClr val="accent2">
                  <a:alpha val="0"/>
                </a:schemeClr>
              </a:gs>
              <a:gs pos="100000">
                <a:schemeClr val="accent2">
                  <a:alpha val="57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疲劳驾驶</a:t>
            </a:r>
            <a:endParaRPr lang="en-US" altLang="zh-CN" sz="280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监测系统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485827-C766-D6D7-7B55-A8520EF519EF}"/>
              </a:ext>
            </a:extLst>
          </p:cNvPr>
          <p:cNvSpPr/>
          <p:nvPr/>
        </p:nvSpPr>
        <p:spPr>
          <a:xfrm>
            <a:off x="9906660" y="4654612"/>
            <a:ext cx="1363137" cy="1411295"/>
          </a:xfrm>
          <a:prstGeom prst="ellipse">
            <a:avLst/>
          </a:prstGeom>
          <a:gradFill>
            <a:gsLst>
              <a:gs pos="30000">
                <a:schemeClr val="accent2">
                  <a:alpha val="0"/>
                </a:schemeClr>
              </a:gs>
              <a:gs pos="100000">
                <a:schemeClr val="accent2">
                  <a:alpha val="57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b="1" kern="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高</a:t>
            </a:r>
            <a:endParaRPr lang="en-US" altLang="zh-CN" sz="2800" b="1" kern="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kern="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可靠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6712EEB-8ED1-8AAE-9DAF-61E81DDB1CD1}"/>
              </a:ext>
            </a:extLst>
          </p:cNvPr>
          <p:cNvSpPr/>
          <p:nvPr/>
        </p:nvSpPr>
        <p:spPr>
          <a:xfrm>
            <a:off x="9854262" y="2086580"/>
            <a:ext cx="1363137" cy="1411295"/>
          </a:xfrm>
          <a:prstGeom prst="ellipse">
            <a:avLst/>
          </a:prstGeom>
          <a:gradFill>
            <a:gsLst>
              <a:gs pos="30000">
                <a:schemeClr val="accent2">
                  <a:alpha val="0"/>
                </a:schemeClr>
              </a:gs>
              <a:gs pos="100000">
                <a:schemeClr val="accent2">
                  <a:alpha val="57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b="1" kern="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高</a:t>
            </a:r>
            <a:endParaRPr lang="en-US" altLang="zh-CN" sz="2800" b="1" kern="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kern="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精度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6B74B7D-AF8E-A67E-63FD-25280F06C294}"/>
              </a:ext>
            </a:extLst>
          </p:cNvPr>
          <p:cNvSpPr/>
          <p:nvPr/>
        </p:nvSpPr>
        <p:spPr>
          <a:xfrm>
            <a:off x="7495707" y="3390668"/>
            <a:ext cx="1363137" cy="1411295"/>
          </a:xfrm>
          <a:prstGeom prst="ellipse">
            <a:avLst/>
          </a:prstGeom>
          <a:gradFill>
            <a:gsLst>
              <a:gs pos="30000">
                <a:schemeClr val="accent2">
                  <a:alpha val="0"/>
                </a:schemeClr>
              </a:gs>
              <a:gs pos="100000">
                <a:schemeClr val="accent2">
                  <a:alpha val="57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b="1" kern="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高</a:t>
            </a:r>
            <a:endParaRPr lang="en-US" altLang="zh-CN" sz="2800" b="1" kern="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 b="1" kern="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性能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>
            <a:extLst>
              <a:ext uri="{FF2B5EF4-FFF2-40B4-BE49-F238E27FC236}">
                <a16:creationId xmlns:a16="http://schemas.microsoft.com/office/drawing/2014/main" id="{E164FA6F-1D11-44E1-EEDC-8487A1F039B3}"/>
              </a:ext>
            </a:extLst>
          </p:cNvPr>
          <p:cNvSpPr/>
          <p:nvPr/>
        </p:nvSpPr>
        <p:spPr>
          <a:xfrm flipH="1">
            <a:off x="1023269" y="5011373"/>
            <a:ext cx="5448346" cy="542596"/>
          </a:xfrm>
          <a:prstGeom prst="rect">
            <a:avLst/>
          </a:prstGeom>
          <a:gradFill flip="none" rotWithShape="1">
            <a:gsLst>
              <a:gs pos="0">
                <a:srgbClr val="4C8EFF">
                  <a:alpha val="0"/>
                </a:srgbClr>
              </a:gs>
              <a:gs pos="100000">
                <a:srgbClr val="4C8EFF">
                  <a:alpha val="35000"/>
                </a:srgb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4C8EFF">
                    <a:alpha val="0"/>
                  </a:srgbClr>
                </a:gs>
                <a:gs pos="100000">
                  <a:srgbClr val="4C8EF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3AE73B7-DA42-EC3F-520D-018BA464BE48}"/>
              </a:ext>
            </a:extLst>
          </p:cNvPr>
          <p:cNvSpPr/>
          <p:nvPr/>
        </p:nvSpPr>
        <p:spPr>
          <a:xfrm>
            <a:off x="5816009" y="5001582"/>
            <a:ext cx="5448346" cy="584006"/>
          </a:xfrm>
          <a:prstGeom prst="rect">
            <a:avLst/>
          </a:prstGeom>
          <a:gradFill flip="none" rotWithShape="1">
            <a:gsLst>
              <a:gs pos="0">
                <a:srgbClr val="4C8EFF">
                  <a:alpha val="0"/>
                </a:srgbClr>
              </a:gs>
              <a:gs pos="100000">
                <a:srgbClr val="4C8EFF">
                  <a:alpha val="35000"/>
                </a:srgb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4C8EFF">
                    <a:alpha val="0"/>
                  </a:srgbClr>
                </a:gs>
                <a:gs pos="100000">
                  <a:srgbClr val="4C8EF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7B31177-091D-49AA-46FE-BA30FD6C66E5}"/>
              </a:ext>
            </a:extLst>
          </p:cNvPr>
          <p:cNvSpPr/>
          <p:nvPr/>
        </p:nvSpPr>
        <p:spPr>
          <a:xfrm flipH="1">
            <a:off x="3800474" y="6178596"/>
            <a:ext cx="4814888" cy="4619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threePt" dir="t"/>
          </a:scene3d>
          <a:sp3d extrusionH="889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old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DE2CB8-3471-5B00-2B5E-8899D4FF7FE0}"/>
              </a:ext>
            </a:extLst>
          </p:cNvPr>
          <p:cNvSpPr/>
          <p:nvPr/>
        </p:nvSpPr>
        <p:spPr>
          <a:xfrm>
            <a:off x="5673465" y="1553877"/>
            <a:ext cx="5448346" cy="1816989"/>
          </a:xfrm>
          <a:prstGeom prst="rect">
            <a:avLst/>
          </a:prstGeom>
          <a:gradFill flip="none" rotWithShape="1">
            <a:gsLst>
              <a:gs pos="0">
                <a:srgbClr val="4C8EFF">
                  <a:alpha val="0"/>
                </a:srgbClr>
              </a:gs>
              <a:gs pos="100000">
                <a:srgbClr val="4C8EFF">
                  <a:alpha val="35000"/>
                </a:srgb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4C8EFF">
                    <a:alpha val="0"/>
                  </a:srgbClr>
                </a:gs>
                <a:gs pos="100000">
                  <a:srgbClr val="4C8EF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0CA1DD11-B975-4475-3DBB-BB28B5D836F3}"/>
              </a:ext>
            </a:extLst>
          </p:cNvPr>
          <p:cNvSpPr/>
          <p:nvPr/>
        </p:nvSpPr>
        <p:spPr>
          <a:xfrm flipH="1">
            <a:off x="1070189" y="1572210"/>
            <a:ext cx="5448346" cy="1816989"/>
          </a:xfrm>
          <a:prstGeom prst="rect">
            <a:avLst/>
          </a:prstGeom>
          <a:gradFill flip="none" rotWithShape="1">
            <a:gsLst>
              <a:gs pos="0">
                <a:srgbClr val="4C8EFF">
                  <a:alpha val="0"/>
                </a:srgbClr>
              </a:gs>
              <a:gs pos="100000">
                <a:srgbClr val="4C8EFF">
                  <a:alpha val="35000"/>
                </a:srgb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4C8EFF">
                    <a:alpha val="0"/>
                  </a:srgbClr>
                </a:gs>
                <a:gs pos="100000">
                  <a:srgbClr val="4C8EF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4270633" y="334966"/>
            <a:ext cx="3569493" cy="6820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赛题背景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52" name="直接连接符 5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62" name="直接连接符 6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6DD1B84-CED5-11CD-5BD0-5FC55AB6331B}"/>
              </a:ext>
            </a:extLst>
          </p:cNvPr>
          <p:cNvSpPr/>
          <p:nvPr/>
        </p:nvSpPr>
        <p:spPr>
          <a:xfrm flipH="1">
            <a:off x="63500" y="1028084"/>
            <a:ext cx="13017500" cy="5763239"/>
          </a:xfrm>
          <a:custGeom>
            <a:avLst/>
            <a:gdLst>
              <a:gd name="connsiteX0" fmla="*/ 8673472 w 8961682"/>
              <a:gd name="connsiteY0" fmla="*/ 0 h 4590724"/>
              <a:gd name="connsiteX1" fmla="*/ 8513928 w 8961682"/>
              <a:gd name="connsiteY1" fmla="*/ 0 h 4590724"/>
              <a:gd name="connsiteX2" fmla="*/ 6496556 w 8961682"/>
              <a:gd name="connsiteY2" fmla="*/ 0 h 4590724"/>
              <a:gd name="connsiteX3" fmla="*/ 6346833 w 8961682"/>
              <a:gd name="connsiteY3" fmla="*/ 0 h 4590724"/>
              <a:gd name="connsiteX4" fmla="*/ 6337011 w 8961682"/>
              <a:gd name="connsiteY4" fmla="*/ 0 h 4590724"/>
              <a:gd name="connsiteX5" fmla="*/ 6187288 w 8961682"/>
              <a:gd name="connsiteY5" fmla="*/ 0 h 4590724"/>
              <a:gd name="connsiteX6" fmla="*/ 4804585 w 8961682"/>
              <a:gd name="connsiteY6" fmla="*/ 0 h 4590724"/>
              <a:gd name="connsiteX7" fmla="*/ 4645041 w 8961682"/>
              <a:gd name="connsiteY7" fmla="*/ 0 h 4590724"/>
              <a:gd name="connsiteX8" fmla="*/ 4169916 w 8961682"/>
              <a:gd name="connsiteY8" fmla="*/ 0 h 4590724"/>
              <a:gd name="connsiteX9" fmla="*/ 4010372 w 8961682"/>
              <a:gd name="connsiteY9" fmla="*/ 0 h 4590724"/>
              <a:gd name="connsiteX10" fmla="*/ 2627669 w 8961682"/>
              <a:gd name="connsiteY10" fmla="*/ 0 h 4590724"/>
              <a:gd name="connsiteX11" fmla="*/ 2477946 w 8961682"/>
              <a:gd name="connsiteY11" fmla="*/ 0 h 4590724"/>
              <a:gd name="connsiteX12" fmla="*/ 2468124 w 8961682"/>
              <a:gd name="connsiteY12" fmla="*/ 0 h 4590724"/>
              <a:gd name="connsiteX13" fmla="*/ 2318401 w 8961682"/>
              <a:gd name="connsiteY13" fmla="*/ 0 h 4590724"/>
              <a:gd name="connsiteX14" fmla="*/ 301029 w 8961682"/>
              <a:gd name="connsiteY14" fmla="*/ 0 h 4590724"/>
              <a:gd name="connsiteX15" fmla="*/ 141485 w 8961682"/>
              <a:gd name="connsiteY15" fmla="*/ 0 h 4590724"/>
              <a:gd name="connsiteX16" fmla="*/ 7860 w 8961682"/>
              <a:gd name="connsiteY16" fmla="*/ 129695 h 4590724"/>
              <a:gd name="connsiteX17" fmla="*/ 0 w 8961682"/>
              <a:gd name="connsiteY17" fmla="*/ 3453277 h 4590724"/>
              <a:gd name="connsiteX18" fmla="*/ 628 w 8961682"/>
              <a:gd name="connsiteY18" fmla="*/ 3453904 h 4590724"/>
              <a:gd name="connsiteX19" fmla="*/ 0 w 8961682"/>
              <a:gd name="connsiteY19" fmla="*/ 3719168 h 4590724"/>
              <a:gd name="connsiteX20" fmla="*/ 1219 w 8961682"/>
              <a:gd name="connsiteY20" fmla="*/ 3720387 h 4590724"/>
              <a:gd name="connsiteX21" fmla="*/ 0 w 8961682"/>
              <a:gd name="connsiteY21" fmla="*/ 4235750 h 4590724"/>
              <a:gd name="connsiteX22" fmla="*/ 628 w 8961682"/>
              <a:gd name="connsiteY22" fmla="*/ 4236377 h 4590724"/>
              <a:gd name="connsiteX23" fmla="*/ 0 w 8961682"/>
              <a:gd name="connsiteY23" fmla="*/ 4501641 h 4590724"/>
              <a:gd name="connsiteX24" fmla="*/ 89083 w 8961682"/>
              <a:gd name="connsiteY24" fmla="*/ 4590724 h 4590724"/>
              <a:gd name="connsiteX25" fmla="*/ 248628 w 8961682"/>
              <a:gd name="connsiteY25" fmla="*/ 4590724 h 4590724"/>
              <a:gd name="connsiteX26" fmla="*/ 2265999 w 8961682"/>
              <a:gd name="connsiteY26" fmla="*/ 4590724 h 4590724"/>
              <a:gd name="connsiteX27" fmla="*/ 2425544 w 8961682"/>
              <a:gd name="connsiteY27" fmla="*/ 4590724 h 4590724"/>
              <a:gd name="connsiteX28" fmla="*/ 2667251 w 8961682"/>
              <a:gd name="connsiteY28" fmla="*/ 4590724 h 4590724"/>
              <a:gd name="connsiteX29" fmla="*/ 2826795 w 8961682"/>
              <a:gd name="connsiteY29" fmla="*/ 4590724 h 4590724"/>
              <a:gd name="connsiteX30" fmla="*/ 3957970 w 8961682"/>
              <a:gd name="connsiteY30" fmla="*/ 4590724 h 4590724"/>
              <a:gd name="connsiteX31" fmla="*/ 4117515 w 8961682"/>
              <a:gd name="connsiteY31" fmla="*/ 4590724 h 4590724"/>
              <a:gd name="connsiteX32" fmla="*/ 4844167 w 8961682"/>
              <a:gd name="connsiteY32" fmla="*/ 4590724 h 4590724"/>
              <a:gd name="connsiteX33" fmla="*/ 5003712 w 8961682"/>
              <a:gd name="connsiteY33" fmla="*/ 4590724 h 4590724"/>
              <a:gd name="connsiteX34" fmla="*/ 6134886 w 8961682"/>
              <a:gd name="connsiteY34" fmla="*/ 4590724 h 4590724"/>
              <a:gd name="connsiteX35" fmla="*/ 6294431 w 8961682"/>
              <a:gd name="connsiteY35" fmla="*/ 4590724 h 4590724"/>
              <a:gd name="connsiteX36" fmla="*/ 6536138 w 8961682"/>
              <a:gd name="connsiteY36" fmla="*/ 4590724 h 4590724"/>
              <a:gd name="connsiteX37" fmla="*/ 6695682 w 8961682"/>
              <a:gd name="connsiteY37" fmla="*/ 4590724 h 4590724"/>
              <a:gd name="connsiteX38" fmla="*/ 8713054 w 8961682"/>
              <a:gd name="connsiteY38" fmla="*/ 4590724 h 4590724"/>
              <a:gd name="connsiteX39" fmla="*/ 8872599 w 8961682"/>
              <a:gd name="connsiteY39" fmla="*/ 4590724 h 4590724"/>
              <a:gd name="connsiteX40" fmla="*/ 8961682 w 8961682"/>
              <a:gd name="connsiteY40" fmla="*/ 4501641 h 4590724"/>
              <a:gd name="connsiteX41" fmla="*/ 8961682 w 8961682"/>
              <a:gd name="connsiteY41" fmla="*/ 4235750 h 4590724"/>
              <a:gd name="connsiteX42" fmla="*/ 8961682 w 8961682"/>
              <a:gd name="connsiteY42" fmla="*/ 3719168 h 4590724"/>
              <a:gd name="connsiteX43" fmla="*/ 8961682 w 8961682"/>
              <a:gd name="connsiteY43" fmla="*/ 3453277 h 4590724"/>
              <a:gd name="connsiteX44" fmla="*/ 8961682 w 8961682"/>
              <a:gd name="connsiteY44" fmla="*/ 3186357 h 4590724"/>
              <a:gd name="connsiteX45" fmla="*/ 8961682 w 8961682"/>
              <a:gd name="connsiteY45" fmla="*/ 2920466 h 4590724"/>
              <a:gd name="connsiteX46" fmla="*/ 8961682 w 8961682"/>
              <a:gd name="connsiteY46" fmla="*/ 2403884 h 4590724"/>
              <a:gd name="connsiteX47" fmla="*/ 8961682 w 8961682"/>
              <a:gd name="connsiteY47" fmla="*/ 2137993 h 4590724"/>
              <a:gd name="connsiteX48" fmla="*/ 8825438 w 8961682"/>
              <a:gd name="connsiteY48" fmla="*/ 2001748 h 4590724"/>
              <a:gd name="connsiteX49" fmla="*/ 8825438 w 8961682"/>
              <a:gd name="connsiteY49" fmla="*/ 1176749 h 4590724"/>
              <a:gd name="connsiteX50" fmla="*/ 8825438 w 8961682"/>
              <a:gd name="connsiteY50" fmla="*/ 910857 h 4590724"/>
              <a:gd name="connsiteX51" fmla="*/ 8825438 w 8961682"/>
              <a:gd name="connsiteY51" fmla="*/ 394276 h 4590724"/>
              <a:gd name="connsiteX52" fmla="*/ 8825438 w 8961682"/>
              <a:gd name="connsiteY52" fmla="*/ 128384 h 459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961682" h="4590724">
                <a:moveTo>
                  <a:pt x="8673472" y="0"/>
                </a:moveTo>
                <a:lnTo>
                  <a:pt x="8513928" y="0"/>
                </a:lnTo>
                <a:lnTo>
                  <a:pt x="6496556" y="0"/>
                </a:lnTo>
                <a:lnTo>
                  <a:pt x="6346833" y="0"/>
                </a:lnTo>
                <a:lnTo>
                  <a:pt x="6337011" y="0"/>
                </a:lnTo>
                <a:lnTo>
                  <a:pt x="6187288" y="0"/>
                </a:lnTo>
                <a:lnTo>
                  <a:pt x="4804585" y="0"/>
                </a:lnTo>
                <a:lnTo>
                  <a:pt x="4645041" y="0"/>
                </a:lnTo>
                <a:lnTo>
                  <a:pt x="4169916" y="0"/>
                </a:lnTo>
                <a:lnTo>
                  <a:pt x="4010372" y="0"/>
                </a:lnTo>
                <a:lnTo>
                  <a:pt x="2627669" y="0"/>
                </a:lnTo>
                <a:lnTo>
                  <a:pt x="2477946" y="0"/>
                </a:lnTo>
                <a:lnTo>
                  <a:pt x="2468124" y="0"/>
                </a:lnTo>
                <a:lnTo>
                  <a:pt x="2318401" y="0"/>
                </a:lnTo>
                <a:lnTo>
                  <a:pt x="301029" y="0"/>
                </a:lnTo>
                <a:lnTo>
                  <a:pt x="141485" y="0"/>
                </a:lnTo>
                <a:lnTo>
                  <a:pt x="7860" y="129695"/>
                </a:lnTo>
                <a:lnTo>
                  <a:pt x="0" y="3453277"/>
                </a:lnTo>
                <a:lnTo>
                  <a:pt x="628" y="3453904"/>
                </a:lnTo>
                <a:lnTo>
                  <a:pt x="0" y="3719168"/>
                </a:lnTo>
                <a:lnTo>
                  <a:pt x="1219" y="3720387"/>
                </a:lnTo>
                <a:lnTo>
                  <a:pt x="0" y="4235750"/>
                </a:lnTo>
                <a:lnTo>
                  <a:pt x="628" y="4236377"/>
                </a:lnTo>
                <a:lnTo>
                  <a:pt x="0" y="4501641"/>
                </a:lnTo>
                <a:lnTo>
                  <a:pt x="89083" y="4590724"/>
                </a:lnTo>
                <a:lnTo>
                  <a:pt x="248628" y="4590724"/>
                </a:lnTo>
                <a:lnTo>
                  <a:pt x="2265999" y="4590724"/>
                </a:lnTo>
                <a:lnTo>
                  <a:pt x="2425544" y="4590724"/>
                </a:lnTo>
                <a:lnTo>
                  <a:pt x="2667251" y="4590724"/>
                </a:lnTo>
                <a:lnTo>
                  <a:pt x="2826795" y="4590724"/>
                </a:lnTo>
                <a:lnTo>
                  <a:pt x="3957970" y="4590724"/>
                </a:lnTo>
                <a:lnTo>
                  <a:pt x="4117515" y="4590724"/>
                </a:lnTo>
                <a:lnTo>
                  <a:pt x="4844167" y="4590724"/>
                </a:lnTo>
                <a:lnTo>
                  <a:pt x="5003712" y="4590724"/>
                </a:lnTo>
                <a:lnTo>
                  <a:pt x="6134886" y="4590724"/>
                </a:lnTo>
                <a:lnTo>
                  <a:pt x="6294431" y="4590724"/>
                </a:lnTo>
                <a:lnTo>
                  <a:pt x="6536138" y="4590724"/>
                </a:lnTo>
                <a:lnTo>
                  <a:pt x="6695682" y="4590724"/>
                </a:lnTo>
                <a:lnTo>
                  <a:pt x="8713054" y="4590724"/>
                </a:lnTo>
                <a:lnTo>
                  <a:pt x="8872599" y="4590724"/>
                </a:lnTo>
                <a:lnTo>
                  <a:pt x="8961682" y="4501641"/>
                </a:lnTo>
                <a:lnTo>
                  <a:pt x="8961682" y="4235750"/>
                </a:lnTo>
                <a:lnTo>
                  <a:pt x="8961682" y="3719168"/>
                </a:lnTo>
                <a:lnTo>
                  <a:pt x="8961682" y="3453277"/>
                </a:lnTo>
                <a:lnTo>
                  <a:pt x="8961682" y="3186357"/>
                </a:lnTo>
                <a:lnTo>
                  <a:pt x="8961682" y="2920466"/>
                </a:lnTo>
                <a:lnTo>
                  <a:pt x="8961682" y="2403884"/>
                </a:lnTo>
                <a:lnTo>
                  <a:pt x="8961682" y="2137993"/>
                </a:lnTo>
                <a:lnTo>
                  <a:pt x="8825438" y="2001748"/>
                </a:lnTo>
                <a:lnTo>
                  <a:pt x="8825438" y="1176749"/>
                </a:lnTo>
                <a:lnTo>
                  <a:pt x="8825438" y="910857"/>
                </a:lnTo>
                <a:lnTo>
                  <a:pt x="8825438" y="394276"/>
                </a:lnTo>
                <a:lnTo>
                  <a:pt x="8825438" y="128384"/>
                </a:lnTo>
                <a:close/>
              </a:path>
            </a:pathLst>
          </a:custGeom>
          <a:noFill/>
          <a:ln>
            <a:gradFill>
              <a:gsLst>
                <a:gs pos="100000">
                  <a:srgbClr val="00EEFF"/>
                </a:gs>
                <a:gs pos="0">
                  <a:srgbClr val="00EEFF">
                    <a:alpha val="0"/>
                  </a:srgbClr>
                </a:gs>
              </a:gsLst>
              <a:lin ang="0" scaled="0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99DB1B56-6325-33EC-DB7D-E150E430077C}"/>
              </a:ext>
            </a:extLst>
          </p:cNvPr>
          <p:cNvGrpSpPr/>
          <p:nvPr/>
        </p:nvGrpSpPr>
        <p:grpSpPr>
          <a:xfrm rot="5400000">
            <a:off x="2970295" y="2929208"/>
            <a:ext cx="1103605" cy="932604"/>
            <a:chOff x="6623880" y="3325924"/>
            <a:chExt cx="392236" cy="331460"/>
          </a:xfrm>
        </p:grpSpPr>
        <p:sp>
          <p:nvSpPr>
            <p:cNvPr id="136" name="菱形 135">
              <a:extLst>
                <a:ext uri="{FF2B5EF4-FFF2-40B4-BE49-F238E27FC236}">
                  <a16:creationId xmlns:a16="http://schemas.microsoft.com/office/drawing/2014/main" id="{25C64865-BECB-5C38-78FA-4C80A1034DF7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37" name="菱形 136">
              <a:extLst>
                <a:ext uri="{FF2B5EF4-FFF2-40B4-BE49-F238E27FC236}">
                  <a16:creationId xmlns:a16="http://schemas.microsoft.com/office/drawing/2014/main" id="{218E0CBC-0F72-2C48-9206-DB50BFA66F55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68578358-064E-374D-783E-B758756FF244}"/>
              </a:ext>
            </a:extLst>
          </p:cNvPr>
          <p:cNvCxnSpPr>
            <a:cxnSpLocks/>
          </p:cNvCxnSpPr>
          <p:nvPr/>
        </p:nvCxnSpPr>
        <p:spPr>
          <a:xfrm flipH="1">
            <a:off x="1967024" y="2317936"/>
            <a:ext cx="3264162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00EEFF"/>
                </a:gs>
                <a:gs pos="100000">
                  <a:srgbClr val="034E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图片 143" descr="黑暗中的灯光&#10;&#10;描述已自动生成">
            <a:extLst>
              <a:ext uri="{FF2B5EF4-FFF2-40B4-BE49-F238E27FC236}">
                <a16:creationId xmlns:a16="http://schemas.microsoft.com/office/drawing/2014/main" id="{8E4D27A6-486C-389B-1614-B201FAD62D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69" y="756125"/>
            <a:ext cx="3667760" cy="546416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8A3F9A85-3DC4-DB02-AAB9-12E172CED9EE}"/>
              </a:ext>
            </a:extLst>
          </p:cNvPr>
          <p:cNvGrpSpPr/>
          <p:nvPr/>
        </p:nvGrpSpPr>
        <p:grpSpPr>
          <a:xfrm>
            <a:off x="2489791" y="1680193"/>
            <a:ext cx="2179127" cy="533107"/>
            <a:chOff x="2011044" y="1951528"/>
            <a:chExt cx="2414401" cy="533107"/>
          </a:xfrm>
        </p:grpSpPr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284677E1-3588-0550-DFAD-859E352400CE}"/>
                </a:ext>
              </a:extLst>
            </p:cNvPr>
            <p:cNvSpPr/>
            <p:nvPr/>
          </p:nvSpPr>
          <p:spPr>
            <a:xfrm>
              <a:off x="2019106" y="1951528"/>
              <a:ext cx="2406339" cy="533107"/>
            </a:xfrm>
            <a:prstGeom prst="rect">
              <a:avLst/>
            </a:prstGeom>
            <a:gradFill>
              <a:gsLst>
                <a:gs pos="0">
                  <a:srgbClr val="8FFFFF"/>
                </a:gs>
                <a:gs pos="100000">
                  <a:srgbClr val="4C8EF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</a:rPr>
                <a:t>纯端方案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A5B27535-514F-0DCD-6C9C-DF5211287479}"/>
                </a:ext>
              </a:extLst>
            </p:cNvPr>
            <p:cNvSpPr txBox="1"/>
            <p:nvPr/>
          </p:nvSpPr>
          <p:spPr>
            <a:xfrm>
              <a:off x="2011044" y="1969290"/>
              <a:ext cx="24063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zh-CN" altLang="en-US" sz="1600" b="1" dirty="0">
                <a:solidFill>
                  <a:srgbClr val="24278A"/>
                </a:solidFill>
                <a:effectLst>
                  <a:reflection blurRad="50800" stA="17000" endPos="25000" dist="38100" dir="5400000" sy="-100000" algn="bl" rotWithShape="0"/>
                </a:effectLst>
                <a:latin typeface="+mj-ea"/>
                <a:ea typeface="+mj-ea"/>
                <a:cs typeface="OPPOSans B" panose="00020600040101010101" pitchFamily="18" charset="-122"/>
              </a:endParaRPr>
            </a:p>
          </p:txBody>
        </p:sp>
      </p:grpSp>
      <p:sp>
        <p:nvSpPr>
          <p:cNvPr id="154" name="矩形 153">
            <a:extLst>
              <a:ext uri="{FF2B5EF4-FFF2-40B4-BE49-F238E27FC236}">
                <a16:creationId xmlns:a16="http://schemas.microsoft.com/office/drawing/2014/main" id="{1D9F6DC6-E0CA-2B49-5C04-1AF33A820175}"/>
              </a:ext>
            </a:extLst>
          </p:cNvPr>
          <p:cNvSpPr/>
          <p:nvPr/>
        </p:nvSpPr>
        <p:spPr>
          <a:xfrm>
            <a:off x="7543788" y="1684407"/>
            <a:ext cx="2158421" cy="533107"/>
          </a:xfrm>
          <a:prstGeom prst="rect">
            <a:avLst/>
          </a:prstGeom>
          <a:gradFill>
            <a:gsLst>
              <a:gs pos="0">
                <a:srgbClr val="8FFFFF">
                  <a:alpha val="80000"/>
                </a:srgbClr>
              </a:gs>
              <a:gs pos="57000">
                <a:srgbClr val="4C8E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纯云方案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ED49DEE-B4C5-EEFA-2335-99E3E68E86F2}"/>
              </a:ext>
            </a:extLst>
          </p:cNvPr>
          <p:cNvCxnSpPr>
            <a:cxnSpLocks/>
          </p:cNvCxnSpPr>
          <p:nvPr/>
        </p:nvCxnSpPr>
        <p:spPr>
          <a:xfrm>
            <a:off x="7042403" y="2312864"/>
            <a:ext cx="3550589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00EEFF"/>
                </a:gs>
                <a:gs pos="100000">
                  <a:srgbClr val="034E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C1B26C9-ADE3-039B-9F71-F3C16E4877C6}"/>
              </a:ext>
            </a:extLst>
          </p:cNvPr>
          <p:cNvGrpSpPr/>
          <p:nvPr/>
        </p:nvGrpSpPr>
        <p:grpSpPr>
          <a:xfrm>
            <a:off x="1362740" y="3926883"/>
            <a:ext cx="4767186" cy="565505"/>
            <a:chOff x="1223441" y="4316257"/>
            <a:chExt cx="4767186" cy="565505"/>
          </a:xfrm>
        </p:grpSpPr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23844E63-9385-3031-998A-77DE04FA035C}"/>
                </a:ext>
              </a:extLst>
            </p:cNvPr>
            <p:cNvSpPr/>
            <p:nvPr/>
          </p:nvSpPr>
          <p:spPr>
            <a:xfrm>
              <a:off x="1223441" y="4372648"/>
              <a:ext cx="4602762" cy="50911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FFFF"/>
                </a:gs>
                <a:gs pos="80000">
                  <a:srgbClr val="016DFF">
                    <a:alpha val="0"/>
                  </a:srgbClr>
                </a:gs>
                <a:gs pos="36000">
                  <a:srgbClr val="016DFF">
                    <a:alpha val="21000"/>
                  </a:srgbClr>
                </a:gs>
              </a:gsLst>
              <a:lin ang="8100000" scaled="1"/>
              <a:tileRect/>
            </a:gradFill>
            <a:ln w="12700" cap="flat" cmpd="sng" algn="ctr">
              <a:gradFill>
                <a:gsLst>
                  <a:gs pos="0">
                    <a:srgbClr val="016DFF">
                      <a:alpha val="0"/>
                    </a:srgbClr>
                  </a:gs>
                  <a:gs pos="100000">
                    <a:srgbClr val="00FFFF"/>
                  </a:gs>
                </a:gsLst>
                <a:lin ang="5400000" scaled="1"/>
              </a:gradFill>
              <a:prstDash val="solid"/>
              <a:miter lim="800000"/>
            </a:ln>
            <a:effectLst/>
            <a:scene3d>
              <a:camera prst="perspectiveRight"/>
              <a:lightRig rig="threePt" dir="t"/>
            </a:scene3d>
            <a:sp3d extrusionH="88900"/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old"/>
                <a:ea typeface="等线 Light" panose="02010600030101010101" pitchFamily="2" charset="-122"/>
                <a:cs typeface="+mn-cs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62F62D-5E53-79EB-AC67-B1CA1A9F4378}"/>
                </a:ext>
              </a:extLst>
            </p:cNvPr>
            <p:cNvSpPr txBox="1"/>
            <p:nvPr/>
          </p:nvSpPr>
          <p:spPr>
            <a:xfrm>
              <a:off x="1298679" y="4316257"/>
              <a:ext cx="4691948" cy="499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FC000"/>
                  </a:solidFill>
                  <a:latin typeface="+mj-ea"/>
                  <a:ea typeface="+mj-ea"/>
                </a:rPr>
                <a:t>计算资源限制、精度和速度难以平衡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AC0A40A-6EBA-AE9A-3811-E24F6E4295AE}"/>
              </a:ext>
            </a:extLst>
          </p:cNvPr>
          <p:cNvSpPr txBox="1"/>
          <p:nvPr/>
        </p:nvSpPr>
        <p:spPr>
          <a:xfrm>
            <a:off x="953644" y="2371937"/>
            <a:ext cx="5142356" cy="1002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普遍方案：轻量级目标检测模型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latin typeface="+mj-ea"/>
                <a:ea typeface="+mj-ea"/>
              </a:rPr>
              <a:t>优点：</a:t>
            </a:r>
            <a:r>
              <a:rPr lang="zh-CN" altLang="en-US" dirty="0">
                <a:solidFill>
                  <a:srgbClr val="996633"/>
                </a:solidFill>
                <a:latin typeface="+mj-ea"/>
                <a:ea typeface="+mj-ea"/>
              </a:rPr>
              <a:t>模型轻</a:t>
            </a:r>
            <a:r>
              <a:rPr lang="zh-CN" altLang="en-US" dirty="0">
                <a:latin typeface="+mj-ea"/>
                <a:ea typeface="+mj-ea"/>
              </a:rPr>
              <a:t>、</a:t>
            </a:r>
            <a:r>
              <a:rPr lang="zh-CN" altLang="en-US" dirty="0">
                <a:solidFill>
                  <a:srgbClr val="FFFF00"/>
                </a:solidFill>
                <a:latin typeface="+mj-ea"/>
                <a:ea typeface="+mj-ea"/>
              </a:rPr>
              <a:t>不受环境影响</a:t>
            </a:r>
            <a:endParaRPr lang="en-US" altLang="zh-CN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pic>
        <p:nvPicPr>
          <p:cNvPr id="11" name="图片 10" descr="黑暗中的灯光&#10;&#10;描述已自动生成">
            <a:extLst>
              <a:ext uri="{FF2B5EF4-FFF2-40B4-BE49-F238E27FC236}">
                <a16:creationId xmlns:a16="http://schemas.microsoft.com/office/drawing/2014/main" id="{4FE4EB15-BB3D-A1E0-13C9-3B77DD534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230" y="1285004"/>
            <a:ext cx="3667760" cy="5464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7442197-C598-AEE6-612F-A96303E24861}"/>
              </a:ext>
            </a:extLst>
          </p:cNvPr>
          <p:cNvSpPr txBox="1"/>
          <p:nvPr/>
        </p:nvSpPr>
        <p:spPr>
          <a:xfrm>
            <a:off x="6253579" y="2355723"/>
            <a:ext cx="5142356" cy="1002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普遍方案：高精度重量级推理框架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>
                <a:latin typeface="+mj-ea"/>
                <a:ea typeface="+mj-ea"/>
              </a:rPr>
              <a:t>优点：</a:t>
            </a:r>
            <a:r>
              <a:rPr lang="zh-CN" altLang="en-US" dirty="0">
                <a:solidFill>
                  <a:srgbClr val="FFC517"/>
                </a:solidFill>
                <a:latin typeface="+mj-ea"/>
                <a:ea typeface="+mj-ea"/>
              </a:rPr>
              <a:t>算力大、精度高</a:t>
            </a:r>
            <a:endParaRPr lang="en-US" altLang="zh-CN" dirty="0">
              <a:solidFill>
                <a:srgbClr val="FFC517"/>
              </a:solidFill>
              <a:latin typeface="+mj-ea"/>
              <a:ea typeface="+mj-ea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7123D43-210D-8BB2-DC22-3ED234199400}"/>
              </a:ext>
            </a:extLst>
          </p:cNvPr>
          <p:cNvSpPr/>
          <p:nvPr/>
        </p:nvSpPr>
        <p:spPr>
          <a:xfrm flipH="1">
            <a:off x="7083426" y="3970670"/>
            <a:ext cx="3745834" cy="509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perspectiveRight"/>
            <a:lightRig rig="threePt" dir="t"/>
          </a:scene3d>
          <a:sp3d extrusionH="889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old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3D3D167-49C2-F303-CFE9-2CC0B673686B}"/>
              </a:ext>
            </a:extLst>
          </p:cNvPr>
          <p:cNvSpPr txBox="1"/>
          <p:nvPr/>
        </p:nvSpPr>
        <p:spPr>
          <a:xfrm>
            <a:off x="7436552" y="3899118"/>
            <a:ext cx="4691948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严重依赖网络、可靠性差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6638247-927C-F8E4-E217-1A0DE2F957C7}"/>
              </a:ext>
            </a:extLst>
          </p:cNvPr>
          <p:cNvGrpSpPr/>
          <p:nvPr/>
        </p:nvGrpSpPr>
        <p:grpSpPr>
          <a:xfrm rot="5400000">
            <a:off x="8359127" y="2839365"/>
            <a:ext cx="1103605" cy="932604"/>
            <a:chOff x="6623880" y="3325924"/>
            <a:chExt cx="392236" cy="331460"/>
          </a:xfrm>
        </p:grpSpPr>
        <p:sp>
          <p:nvSpPr>
            <p:cNvPr id="31" name="菱形 30">
              <a:extLst>
                <a:ext uri="{FF2B5EF4-FFF2-40B4-BE49-F238E27FC236}">
                  <a16:creationId xmlns:a16="http://schemas.microsoft.com/office/drawing/2014/main" id="{D84DABD4-19F7-C9F4-9467-618D70C6AB96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32" name="菱形 31">
              <a:extLst>
                <a:ext uri="{FF2B5EF4-FFF2-40B4-BE49-F238E27FC236}">
                  <a16:creationId xmlns:a16="http://schemas.microsoft.com/office/drawing/2014/main" id="{D2D78D1E-CCFD-526C-C901-AA4882367F44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8AABADF-5664-196E-86E4-791CC8386089}"/>
              </a:ext>
            </a:extLst>
          </p:cNvPr>
          <p:cNvSpPr txBox="1"/>
          <p:nvPr/>
        </p:nvSpPr>
        <p:spPr>
          <a:xfrm>
            <a:off x="2823831" y="1003381"/>
            <a:ext cx="6544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+mj-ea"/>
                <a:ea typeface="+mj-ea"/>
              </a:rPr>
              <a:t>目标：</a:t>
            </a:r>
            <a:r>
              <a:rPr lang="zh-CN" altLang="en-US" sz="2400" b="1" dirty="0">
                <a:solidFill>
                  <a:srgbClr val="996633"/>
                </a:solidFill>
                <a:latin typeface="+mj-ea"/>
                <a:ea typeface="+mj-ea"/>
              </a:rPr>
              <a:t>高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j-ea"/>
                <a:ea typeface="+mj-ea"/>
              </a:rPr>
              <a:t>性</a:t>
            </a:r>
            <a:r>
              <a:rPr lang="zh-CN" altLang="en-US" sz="2400" b="1" dirty="0">
                <a:solidFill>
                  <a:srgbClr val="996633"/>
                </a:solidFill>
                <a:latin typeface="+mj-ea"/>
                <a:ea typeface="+mj-ea"/>
              </a:rPr>
              <a:t>能</a:t>
            </a:r>
            <a:r>
              <a:rPr lang="zh-CN" altLang="en-US" sz="2400" b="1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en-US" altLang="zh-CN" sz="2400" b="1" dirty="0">
                <a:latin typeface="+mj-ea"/>
                <a:ea typeface="+mj-ea"/>
              </a:rPr>
              <a:t>+</a:t>
            </a:r>
            <a:r>
              <a:rPr lang="en-US" altLang="zh-CN" sz="2400" b="1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>
                <a:solidFill>
                  <a:srgbClr val="FFC517"/>
                </a:solidFill>
                <a:latin typeface="+mj-ea"/>
                <a:ea typeface="+mj-ea"/>
              </a:rPr>
              <a:t>高精准</a:t>
            </a:r>
            <a:r>
              <a:rPr lang="zh-CN" altLang="en-US" sz="2400" b="1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en-US" altLang="zh-CN" sz="2400" b="1" dirty="0">
                <a:latin typeface="+mj-ea"/>
                <a:ea typeface="+mj-ea"/>
              </a:rPr>
              <a:t>+</a:t>
            </a:r>
            <a:r>
              <a:rPr lang="en-US" altLang="zh-CN" sz="2400" b="1" dirty="0">
                <a:solidFill>
                  <a:srgbClr val="FFC000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latin typeface="+mj-ea"/>
                <a:ea typeface="+mj-ea"/>
              </a:rPr>
              <a:t>高可靠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93C965C-303A-66CA-20EA-6DA19A599F53}"/>
              </a:ext>
            </a:extLst>
          </p:cNvPr>
          <p:cNvSpPr txBox="1"/>
          <p:nvPr/>
        </p:nvSpPr>
        <p:spPr>
          <a:xfrm>
            <a:off x="156830" y="3993848"/>
            <a:ext cx="991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latin typeface="+mj-ea"/>
                <a:ea typeface="+mj-ea"/>
              </a:rPr>
              <a:t>痛点：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149BCD8-1220-4352-4610-4EDE3C0CC8EE}"/>
              </a:ext>
            </a:extLst>
          </p:cNvPr>
          <p:cNvSpPr txBox="1"/>
          <p:nvPr/>
        </p:nvSpPr>
        <p:spPr>
          <a:xfrm>
            <a:off x="5308712" y="6006725"/>
            <a:ext cx="4691948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C000"/>
                </a:solidFill>
                <a:latin typeface="+mj-ea"/>
                <a:ea typeface="+mj-ea"/>
              </a:rPr>
              <a:t>端云协同</a:t>
            </a:r>
          </a:p>
        </p:txBody>
      </p:sp>
      <p:sp>
        <p:nvSpPr>
          <p:cNvPr id="37" name="箭头: 上 150">
            <a:extLst>
              <a:ext uri="{FF2B5EF4-FFF2-40B4-BE49-F238E27FC236}">
                <a16:creationId xmlns:a16="http://schemas.microsoft.com/office/drawing/2014/main" id="{717B70E1-B08D-6EA7-D66D-EAA1FF8561B2}"/>
              </a:ext>
            </a:extLst>
          </p:cNvPr>
          <p:cNvSpPr/>
          <p:nvPr/>
        </p:nvSpPr>
        <p:spPr>
          <a:xfrm rot="10800000" flipH="1">
            <a:off x="4571756" y="5526680"/>
            <a:ext cx="3392680" cy="538859"/>
          </a:xfrm>
          <a:custGeom>
            <a:avLst/>
            <a:gdLst>
              <a:gd name="connsiteX0" fmla="*/ 0 w 819765"/>
              <a:gd name="connsiteY0" fmla="*/ 409883 h 1266620"/>
              <a:gd name="connsiteX1" fmla="*/ 409883 w 819765"/>
              <a:gd name="connsiteY1" fmla="*/ 0 h 1266620"/>
              <a:gd name="connsiteX2" fmla="*/ 819765 w 819765"/>
              <a:gd name="connsiteY2" fmla="*/ 409883 h 1266620"/>
              <a:gd name="connsiteX3" fmla="*/ 614824 w 819765"/>
              <a:gd name="connsiteY3" fmla="*/ 409883 h 1266620"/>
              <a:gd name="connsiteX4" fmla="*/ 614824 w 819765"/>
              <a:gd name="connsiteY4" fmla="*/ 1266620 h 1266620"/>
              <a:gd name="connsiteX5" fmla="*/ 204941 w 819765"/>
              <a:gd name="connsiteY5" fmla="*/ 1266620 h 1266620"/>
              <a:gd name="connsiteX6" fmla="*/ 204941 w 819765"/>
              <a:gd name="connsiteY6" fmla="*/ 409883 h 1266620"/>
              <a:gd name="connsiteX7" fmla="*/ 0 w 819765"/>
              <a:gd name="connsiteY7" fmla="*/ 409883 h 1266620"/>
              <a:gd name="connsiteX0" fmla="*/ 618019 w 1437784"/>
              <a:gd name="connsiteY0" fmla="*/ 409883 h 1312340"/>
              <a:gd name="connsiteX1" fmla="*/ 1027902 w 1437784"/>
              <a:gd name="connsiteY1" fmla="*/ 0 h 1312340"/>
              <a:gd name="connsiteX2" fmla="*/ 1437784 w 1437784"/>
              <a:gd name="connsiteY2" fmla="*/ 409883 h 1312340"/>
              <a:gd name="connsiteX3" fmla="*/ 1232843 w 1437784"/>
              <a:gd name="connsiteY3" fmla="*/ 409883 h 1312340"/>
              <a:gd name="connsiteX4" fmla="*/ 1232843 w 1437784"/>
              <a:gd name="connsiteY4" fmla="*/ 1266620 h 1312340"/>
              <a:gd name="connsiteX5" fmla="*/ 0 w 1437784"/>
              <a:gd name="connsiteY5" fmla="*/ 1312340 h 1312340"/>
              <a:gd name="connsiteX6" fmla="*/ 822960 w 1437784"/>
              <a:gd name="connsiteY6" fmla="*/ 409883 h 1312340"/>
              <a:gd name="connsiteX7" fmla="*/ 618019 w 1437784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63288"/>
              <a:gd name="connsiteX1" fmla="*/ 1027902 w 2071043"/>
              <a:gd name="connsiteY1" fmla="*/ 0 h 1363288"/>
              <a:gd name="connsiteX2" fmla="*/ 1437784 w 2071043"/>
              <a:gd name="connsiteY2" fmla="*/ 409883 h 1363288"/>
              <a:gd name="connsiteX3" fmla="*/ 1232843 w 2071043"/>
              <a:gd name="connsiteY3" fmla="*/ 409883 h 1363288"/>
              <a:gd name="connsiteX4" fmla="*/ 2071043 w 2071043"/>
              <a:gd name="connsiteY4" fmla="*/ 1297100 h 1363288"/>
              <a:gd name="connsiteX5" fmla="*/ 0 w 2071043"/>
              <a:gd name="connsiteY5" fmla="*/ 1312340 h 1363288"/>
              <a:gd name="connsiteX6" fmla="*/ 822960 w 2071043"/>
              <a:gd name="connsiteY6" fmla="*/ 409883 h 1363288"/>
              <a:gd name="connsiteX7" fmla="*/ 618019 w 2071043"/>
              <a:gd name="connsiteY7" fmla="*/ 409883 h 1363288"/>
              <a:gd name="connsiteX0" fmla="*/ 618019 w 2071043"/>
              <a:gd name="connsiteY0" fmla="*/ 409883 h 1398253"/>
              <a:gd name="connsiteX1" fmla="*/ 1027902 w 2071043"/>
              <a:gd name="connsiteY1" fmla="*/ 0 h 1398253"/>
              <a:gd name="connsiteX2" fmla="*/ 1437784 w 2071043"/>
              <a:gd name="connsiteY2" fmla="*/ 409883 h 1398253"/>
              <a:gd name="connsiteX3" fmla="*/ 1232843 w 2071043"/>
              <a:gd name="connsiteY3" fmla="*/ 409883 h 1398253"/>
              <a:gd name="connsiteX4" fmla="*/ 2071043 w 2071043"/>
              <a:gd name="connsiteY4" fmla="*/ 1297100 h 1398253"/>
              <a:gd name="connsiteX5" fmla="*/ 0 w 2071043"/>
              <a:gd name="connsiteY5" fmla="*/ 1312340 h 1398253"/>
              <a:gd name="connsiteX6" fmla="*/ 822960 w 2071043"/>
              <a:gd name="connsiteY6" fmla="*/ 409883 h 1398253"/>
              <a:gd name="connsiteX7" fmla="*/ 618019 w 2071043"/>
              <a:gd name="connsiteY7" fmla="*/ 409883 h 1398253"/>
              <a:gd name="connsiteX0" fmla="*/ 618019 w 2071043"/>
              <a:gd name="connsiteY0" fmla="*/ 409883 h 1398253"/>
              <a:gd name="connsiteX1" fmla="*/ 1027902 w 2071043"/>
              <a:gd name="connsiteY1" fmla="*/ 0 h 1398253"/>
              <a:gd name="connsiteX2" fmla="*/ 1437784 w 2071043"/>
              <a:gd name="connsiteY2" fmla="*/ 409883 h 1398253"/>
              <a:gd name="connsiteX3" fmla="*/ 1232843 w 2071043"/>
              <a:gd name="connsiteY3" fmla="*/ 409883 h 1398253"/>
              <a:gd name="connsiteX4" fmla="*/ 2071043 w 2071043"/>
              <a:gd name="connsiteY4" fmla="*/ 1297100 h 1398253"/>
              <a:gd name="connsiteX5" fmla="*/ 0 w 2071043"/>
              <a:gd name="connsiteY5" fmla="*/ 1312340 h 1398253"/>
              <a:gd name="connsiteX6" fmla="*/ 822960 w 2071043"/>
              <a:gd name="connsiteY6" fmla="*/ 409883 h 1398253"/>
              <a:gd name="connsiteX7" fmla="*/ 618019 w 2071043"/>
              <a:gd name="connsiteY7" fmla="*/ 409883 h 1398253"/>
              <a:gd name="connsiteX0" fmla="*/ 618019 w 2071043"/>
              <a:gd name="connsiteY0" fmla="*/ 409883 h 1407738"/>
              <a:gd name="connsiteX1" fmla="*/ 1027902 w 2071043"/>
              <a:gd name="connsiteY1" fmla="*/ 0 h 1407738"/>
              <a:gd name="connsiteX2" fmla="*/ 1437784 w 2071043"/>
              <a:gd name="connsiteY2" fmla="*/ 409883 h 1407738"/>
              <a:gd name="connsiteX3" fmla="*/ 1232843 w 2071043"/>
              <a:gd name="connsiteY3" fmla="*/ 409883 h 1407738"/>
              <a:gd name="connsiteX4" fmla="*/ 2071043 w 2071043"/>
              <a:gd name="connsiteY4" fmla="*/ 1297100 h 1407738"/>
              <a:gd name="connsiteX5" fmla="*/ 0 w 2071043"/>
              <a:gd name="connsiteY5" fmla="*/ 1312340 h 1407738"/>
              <a:gd name="connsiteX6" fmla="*/ 822960 w 2071043"/>
              <a:gd name="connsiteY6" fmla="*/ 409883 h 1407738"/>
              <a:gd name="connsiteX7" fmla="*/ 618019 w 2071043"/>
              <a:gd name="connsiteY7" fmla="*/ 409883 h 1407738"/>
              <a:gd name="connsiteX0" fmla="*/ 618019 w 2071043"/>
              <a:gd name="connsiteY0" fmla="*/ 409883 h 1412293"/>
              <a:gd name="connsiteX1" fmla="*/ 1027902 w 2071043"/>
              <a:gd name="connsiteY1" fmla="*/ 0 h 1412293"/>
              <a:gd name="connsiteX2" fmla="*/ 1437784 w 2071043"/>
              <a:gd name="connsiteY2" fmla="*/ 409883 h 1412293"/>
              <a:gd name="connsiteX3" fmla="*/ 1232843 w 2071043"/>
              <a:gd name="connsiteY3" fmla="*/ 409883 h 1412293"/>
              <a:gd name="connsiteX4" fmla="*/ 2071043 w 2071043"/>
              <a:gd name="connsiteY4" fmla="*/ 1297100 h 1412293"/>
              <a:gd name="connsiteX5" fmla="*/ 0 w 2071043"/>
              <a:gd name="connsiteY5" fmla="*/ 1312340 h 1412293"/>
              <a:gd name="connsiteX6" fmla="*/ 822960 w 2071043"/>
              <a:gd name="connsiteY6" fmla="*/ 409883 h 1412293"/>
              <a:gd name="connsiteX7" fmla="*/ 618019 w 2071043"/>
              <a:gd name="connsiteY7" fmla="*/ 409883 h 1412293"/>
              <a:gd name="connsiteX0" fmla="*/ 618019 w 2071043"/>
              <a:gd name="connsiteY0" fmla="*/ 409883 h 1412293"/>
              <a:gd name="connsiteX1" fmla="*/ 1027902 w 2071043"/>
              <a:gd name="connsiteY1" fmla="*/ 0 h 1412293"/>
              <a:gd name="connsiteX2" fmla="*/ 1437784 w 2071043"/>
              <a:gd name="connsiteY2" fmla="*/ 409883 h 1412293"/>
              <a:gd name="connsiteX3" fmla="*/ 1232843 w 2071043"/>
              <a:gd name="connsiteY3" fmla="*/ 409883 h 1412293"/>
              <a:gd name="connsiteX4" fmla="*/ 2071043 w 2071043"/>
              <a:gd name="connsiteY4" fmla="*/ 1297100 h 1412293"/>
              <a:gd name="connsiteX5" fmla="*/ 0 w 2071043"/>
              <a:gd name="connsiteY5" fmla="*/ 1312340 h 1412293"/>
              <a:gd name="connsiteX6" fmla="*/ 822960 w 2071043"/>
              <a:gd name="connsiteY6" fmla="*/ 409883 h 1412293"/>
              <a:gd name="connsiteX7" fmla="*/ 618019 w 2071043"/>
              <a:gd name="connsiteY7" fmla="*/ 409883 h 14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1043" h="1412293">
                <a:moveTo>
                  <a:pt x="618019" y="409883"/>
                </a:moveTo>
                <a:lnTo>
                  <a:pt x="1027902" y="0"/>
                </a:lnTo>
                <a:lnTo>
                  <a:pt x="1437784" y="409883"/>
                </a:lnTo>
                <a:lnTo>
                  <a:pt x="1232843" y="409883"/>
                </a:lnTo>
                <a:cubicBezTo>
                  <a:pt x="1222683" y="829852"/>
                  <a:pt x="1334443" y="1084951"/>
                  <a:pt x="2071043" y="1297100"/>
                </a:cubicBezTo>
                <a:cubicBezTo>
                  <a:pt x="1152095" y="1451820"/>
                  <a:pt x="736068" y="1444430"/>
                  <a:pt x="0" y="1312340"/>
                </a:cubicBezTo>
                <a:cubicBezTo>
                  <a:pt x="640080" y="1102961"/>
                  <a:pt x="822960" y="834002"/>
                  <a:pt x="822960" y="409883"/>
                </a:cubicBezTo>
                <a:lnTo>
                  <a:pt x="618019" y="409883"/>
                </a:lnTo>
                <a:close/>
              </a:path>
            </a:pathLst>
          </a:custGeom>
          <a:gradFill>
            <a:gsLst>
              <a:gs pos="100000">
                <a:srgbClr val="034EC2">
                  <a:alpha val="0"/>
                </a:srgbClr>
              </a:gs>
              <a:gs pos="0">
                <a:srgbClr val="00EEFF">
                  <a:alpha val="50000"/>
                </a:srgbClr>
              </a:gs>
            </a:gsLst>
            <a:lin ang="5400000" scaled="0"/>
          </a:gradFill>
          <a:ln>
            <a:noFill/>
          </a:ln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E90CD8A-0A4E-5E52-5265-C17AEF934309}"/>
              </a:ext>
            </a:extLst>
          </p:cNvPr>
          <p:cNvSpPr txBox="1"/>
          <p:nvPr/>
        </p:nvSpPr>
        <p:spPr>
          <a:xfrm>
            <a:off x="5732826" y="4925291"/>
            <a:ext cx="654433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400" b="1" dirty="0">
                <a:latin typeface="+mj-ea"/>
                <a:ea typeface="+mj-ea"/>
              </a:rPr>
              <a:t>端主云辅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CA4B74B-CFCC-E1DF-7FB6-66FF635CC01D}"/>
              </a:ext>
            </a:extLst>
          </p:cNvPr>
          <p:cNvSpPr txBox="1"/>
          <p:nvPr/>
        </p:nvSpPr>
        <p:spPr>
          <a:xfrm>
            <a:off x="1652242" y="4925291"/>
            <a:ext cx="1499606" cy="58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kern="0" dirty="0">
                <a:latin typeface="Roboto Regular"/>
                <a:ea typeface="思源黑体 CN Regular"/>
              </a:rPr>
              <a:t>算力协同</a:t>
            </a:r>
            <a:endParaRPr lang="en-US" altLang="zh-CN" sz="2400" kern="0" dirty="0">
              <a:latin typeface="Roboto Regular"/>
              <a:ea typeface="思源黑体 CN Regular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217E35F-25C7-1108-9AAD-309407D8D4B2}"/>
              </a:ext>
            </a:extLst>
          </p:cNvPr>
          <p:cNvSpPr txBox="1"/>
          <p:nvPr/>
        </p:nvSpPr>
        <p:spPr>
          <a:xfrm>
            <a:off x="3719434" y="4917972"/>
            <a:ext cx="2096575" cy="58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模型协同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DE823D3-AE73-6065-D3B9-CBA3D5C89C99}"/>
              </a:ext>
            </a:extLst>
          </p:cNvPr>
          <p:cNvSpPr txBox="1"/>
          <p:nvPr/>
        </p:nvSpPr>
        <p:spPr>
          <a:xfrm>
            <a:off x="156830" y="5013397"/>
            <a:ext cx="1092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思想：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B3ACDD8-B390-FC94-EFEA-923157AF10B2}"/>
              </a:ext>
            </a:extLst>
          </p:cNvPr>
          <p:cNvGrpSpPr/>
          <p:nvPr/>
        </p:nvGrpSpPr>
        <p:grpSpPr>
          <a:xfrm rot="5400000">
            <a:off x="1868391" y="4102983"/>
            <a:ext cx="1103605" cy="932604"/>
            <a:chOff x="6623880" y="3325924"/>
            <a:chExt cx="392236" cy="331460"/>
          </a:xfrm>
        </p:grpSpPr>
        <p:sp>
          <p:nvSpPr>
            <p:cNvPr id="56" name="菱形 55">
              <a:extLst>
                <a:ext uri="{FF2B5EF4-FFF2-40B4-BE49-F238E27FC236}">
                  <a16:creationId xmlns:a16="http://schemas.microsoft.com/office/drawing/2014/main" id="{9B2657B5-2496-39B1-9403-F8E2604AB829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57" name="菱形 56">
              <a:extLst>
                <a:ext uri="{FF2B5EF4-FFF2-40B4-BE49-F238E27FC236}">
                  <a16:creationId xmlns:a16="http://schemas.microsoft.com/office/drawing/2014/main" id="{AB2EE80A-8CB7-BFAE-0710-46F8974A9A24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2B59B9B-51E5-B4E6-1431-28B0E27C0897}"/>
              </a:ext>
            </a:extLst>
          </p:cNvPr>
          <p:cNvGrpSpPr/>
          <p:nvPr/>
        </p:nvGrpSpPr>
        <p:grpSpPr>
          <a:xfrm rot="5400000">
            <a:off x="4290607" y="4068775"/>
            <a:ext cx="1103605" cy="932604"/>
            <a:chOff x="6623880" y="3325924"/>
            <a:chExt cx="392236" cy="331460"/>
          </a:xfrm>
        </p:grpSpPr>
        <p:sp>
          <p:nvSpPr>
            <p:cNvPr id="59" name="菱形 58">
              <a:extLst>
                <a:ext uri="{FF2B5EF4-FFF2-40B4-BE49-F238E27FC236}">
                  <a16:creationId xmlns:a16="http://schemas.microsoft.com/office/drawing/2014/main" id="{EB42DB3C-C7BD-B34E-6F36-E41125EC1B32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60" name="菱形 59">
              <a:extLst>
                <a:ext uri="{FF2B5EF4-FFF2-40B4-BE49-F238E27FC236}">
                  <a16:creationId xmlns:a16="http://schemas.microsoft.com/office/drawing/2014/main" id="{367419BF-948D-C76D-0E0D-9F862B8AC4A9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5EA4AA9-EB57-46BA-083F-4D41CC1376BB}"/>
              </a:ext>
            </a:extLst>
          </p:cNvPr>
          <p:cNvGrpSpPr/>
          <p:nvPr/>
        </p:nvGrpSpPr>
        <p:grpSpPr>
          <a:xfrm rot="5400000">
            <a:off x="8453193" y="4098509"/>
            <a:ext cx="1103605" cy="932604"/>
            <a:chOff x="6623880" y="3325924"/>
            <a:chExt cx="392236" cy="331460"/>
          </a:xfrm>
        </p:grpSpPr>
        <p:sp>
          <p:nvSpPr>
            <p:cNvPr id="66" name="菱形 65">
              <a:extLst>
                <a:ext uri="{FF2B5EF4-FFF2-40B4-BE49-F238E27FC236}">
                  <a16:creationId xmlns:a16="http://schemas.microsoft.com/office/drawing/2014/main" id="{A1D2D12D-8C0E-C94A-0C06-42732C4C88E0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67" name="菱形 66">
              <a:extLst>
                <a:ext uri="{FF2B5EF4-FFF2-40B4-BE49-F238E27FC236}">
                  <a16:creationId xmlns:a16="http://schemas.microsoft.com/office/drawing/2014/main" id="{C62C2008-6785-A206-90AB-846689E05423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5883D2F-BAA1-4305-55A3-E84D332C8DEB}"/>
              </a:ext>
            </a:extLst>
          </p:cNvPr>
          <p:cNvSpPr txBox="1"/>
          <p:nvPr/>
        </p:nvSpPr>
        <p:spPr>
          <a:xfrm>
            <a:off x="156830" y="5011373"/>
            <a:ext cx="1092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思想：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CC1512-8DAD-7236-0AAD-B038E70CD0CC}"/>
              </a:ext>
            </a:extLst>
          </p:cNvPr>
          <p:cNvSpPr txBox="1"/>
          <p:nvPr/>
        </p:nvSpPr>
        <p:spPr>
          <a:xfrm>
            <a:off x="149934" y="6125340"/>
            <a:ext cx="1607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创新设计：</a:t>
            </a:r>
          </a:p>
        </p:txBody>
      </p:sp>
    </p:spTree>
    <p:extLst>
      <p:ext uri="{BB962C8B-B14F-4D97-AF65-F5344CB8AC3E}">
        <p14:creationId xmlns:p14="http://schemas.microsoft.com/office/powerpoint/2010/main" val="4491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4A85E4F1-8990-D9FE-DE02-1222565EBE81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FFCDC-C534-2DAE-490B-5F6F0C035AA3}"/>
              </a:ext>
            </a:extLst>
          </p:cNvPr>
          <p:cNvSpPr txBox="1"/>
          <p:nvPr/>
        </p:nvSpPr>
        <p:spPr>
          <a:xfrm>
            <a:off x="2691709" y="1310526"/>
            <a:ext cx="6808582" cy="1487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57000"/>
                        </a:schemeClr>
                      </a:gs>
                      <a:gs pos="69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sym typeface="+mn-ea"/>
              </a:rPr>
              <a:t>PART TWO</a:t>
            </a:r>
            <a:endParaRPr lang="zh-CN" altLang="en-US" sz="8800" b="1" dirty="0">
              <a:ln>
                <a:gradFill>
                  <a:gsLst>
                    <a:gs pos="0">
                      <a:schemeClr val="accent1">
                        <a:lumMod val="45000"/>
                        <a:lumOff val="55000"/>
                        <a:alpha val="57000"/>
                      </a:schemeClr>
                    </a:gs>
                    <a:gs pos="69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6619C-4D45-075E-6E2C-E72D2276A73C}"/>
              </a:ext>
            </a:extLst>
          </p:cNvPr>
          <p:cNvSpPr/>
          <p:nvPr/>
        </p:nvSpPr>
        <p:spPr>
          <a:xfrm>
            <a:off x="3014522" y="2027287"/>
            <a:ext cx="2230098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82F0A0-050C-81BF-B1C6-E9FD67FBBB95}"/>
              </a:ext>
            </a:extLst>
          </p:cNvPr>
          <p:cNvSpPr/>
          <p:nvPr/>
        </p:nvSpPr>
        <p:spPr>
          <a:xfrm>
            <a:off x="5756662" y="2623366"/>
            <a:ext cx="3724096" cy="1308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技术架构</a:t>
            </a:r>
            <a:endParaRPr lang="en-US" altLang="zh-CN" sz="66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 descr="黑暗中的灯光&#10;&#10;描述已自动生成">
            <a:extLst>
              <a:ext uri="{FF2B5EF4-FFF2-40B4-BE49-F238E27FC236}">
                <a16:creationId xmlns:a16="http://schemas.microsoft.com/office/drawing/2014/main" id="{AF1C8720-5F6A-218E-6FA1-6762C4B5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0" y="3406885"/>
            <a:ext cx="2706160" cy="15222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5C7333-3120-0C75-8899-2F091D3E7136}"/>
              </a:ext>
            </a:extLst>
          </p:cNvPr>
          <p:cNvSpPr txBox="1">
            <a:spLocks/>
          </p:cNvSpPr>
          <p:nvPr/>
        </p:nvSpPr>
        <p:spPr>
          <a:xfrm>
            <a:off x="2450675" y="913663"/>
            <a:ext cx="7936006" cy="328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endParaRPr lang="zh-CN" altLang="en-US" sz="80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cs typeface="+mn-cs"/>
            </a:endParaRPr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9BC19EF9-675C-595C-B654-2EA20426D577}"/>
              </a:ext>
            </a:extLst>
          </p:cNvPr>
          <p:cNvSpPr txBox="1">
            <a:spLocks/>
          </p:cNvSpPr>
          <p:nvPr/>
        </p:nvSpPr>
        <p:spPr>
          <a:xfrm>
            <a:off x="4048298" y="6273154"/>
            <a:ext cx="9144000" cy="1957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496C83-F598-6B26-6348-1483244DF7FA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3140961-77B5-3892-53CB-AAF9FE13D337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61D3DD8-6A43-5534-D785-C48F03EDE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D7B71-AD64-9ADC-762D-0B348DA13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6C1E5107-BCC8-C035-7B6D-401FEDB5D0D6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2B6B73-319E-5B2E-6FB9-983F192533CB}"/>
              </a:ext>
            </a:extLst>
          </p:cNvPr>
          <p:cNvSpPr/>
          <p:nvPr/>
        </p:nvSpPr>
        <p:spPr>
          <a:xfrm>
            <a:off x="6232455" y="3813313"/>
            <a:ext cx="2449710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01901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7" name="图片 6156">
            <a:extLst>
              <a:ext uri="{FF2B5EF4-FFF2-40B4-BE49-F238E27FC236}">
                <a16:creationId xmlns:a16="http://schemas.microsoft.com/office/drawing/2014/main" id="{4796F5E6-ACE3-71B4-EEC3-E456F053A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" y="1819552"/>
            <a:ext cx="13203915" cy="9878795"/>
          </a:xfrm>
          <a:prstGeom prst="rect">
            <a:avLst/>
          </a:prstGeom>
        </p:spPr>
      </p:pic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4311253" y="309527"/>
            <a:ext cx="3569493" cy="6820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技术架构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743969" y="651272"/>
            <a:ext cx="4036563" cy="170656"/>
            <a:chOff x="-311150" y="727472"/>
            <a:chExt cx="4036563" cy="170656"/>
          </a:xfrm>
        </p:grpSpPr>
        <p:cxnSp>
          <p:nvCxnSpPr>
            <p:cNvPr id="52" name="直接连接符 5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 flipH="1">
            <a:off x="7411469" y="651272"/>
            <a:ext cx="4036563" cy="170656"/>
            <a:chOff x="-311150" y="727472"/>
            <a:chExt cx="4036563" cy="170656"/>
          </a:xfrm>
        </p:grpSpPr>
        <p:cxnSp>
          <p:nvCxnSpPr>
            <p:cNvPr id="62" name="直接连接符 61"/>
            <p:cNvCxnSpPr/>
            <p:nvPr userDrawn="1"/>
          </p:nvCxnSpPr>
          <p:spPr>
            <a:xfrm flipH="1">
              <a:off x="-311150" y="812800"/>
              <a:ext cx="3934223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 flipH="1" flipV="1">
              <a:off x="3575884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flipH="1" flipV="1">
              <a:off x="3631036" y="727472"/>
              <a:ext cx="94377" cy="1706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1709993-76F8-21A4-D134-06F43A75D1A8}"/>
              </a:ext>
            </a:extLst>
          </p:cNvPr>
          <p:cNvGrpSpPr/>
          <p:nvPr/>
        </p:nvGrpSpPr>
        <p:grpSpPr>
          <a:xfrm>
            <a:off x="138322" y="207467"/>
            <a:ext cx="812690" cy="716109"/>
            <a:chOff x="-403640" y="3031493"/>
            <a:chExt cx="4292514" cy="3782384"/>
          </a:xfrm>
          <a:scene3d>
            <a:camera prst="orthographicFront"/>
            <a:lightRig rig="threePt" dir="t"/>
          </a:scene3d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A99660D-A3F9-E4E8-5C74-CEB015824A00}"/>
                </a:ext>
              </a:extLst>
            </p:cNvPr>
            <p:cNvGrpSpPr>
              <a:grpSpLocks/>
            </p:cNvGrpSpPr>
            <p:nvPr/>
          </p:nvGrpSpPr>
          <p:grpSpPr>
            <a:xfrm rot="10800000">
              <a:off x="464597" y="3580118"/>
              <a:ext cx="2225146" cy="2225146"/>
              <a:chOff x="963658" y="2645181"/>
              <a:chExt cx="1492132" cy="1492132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B1A31865-0F01-3A05-B244-2636F8AC4E79}"/>
                  </a:ext>
                </a:extLst>
              </p:cNvPr>
              <p:cNvSpPr/>
              <p:nvPr/>
            </p:nvSpPr>
            <p:spPr>
              <a:xfrm>
                <a:off x="963658" y="2645181"/>
                <a:ext cx="1492132" cy="1492132"/>
              </a:xfrm>
              <a:prstGeom prst="ellipse">
                <a:avLst/>
              </a:prstGeom>
              <a:gradFill flip="none" rotWithShape="1">
                <a:gsLst>
                  <a:gs pos="56000">
                    <a:srgbClr val="000521">
                      <a:alpha val="0"/>
                    </a:srgbClr>
                  </a:gs>
                  <a:gs pos="85000">
                    <a:srgbClr val="00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rnd" cmpd="sng" algn="ctr">
                <a:noFill/>
                <a:prstDash val="solid"/>
                <a:miter lim="800000"/>
              </a:ln>
              <a:effectLst>
                <a:outerShdw blurRad="342900" dist="469900" dir="5400000" sx="75000" sy="75000" algn="t" rotWithShape="0">
                  <a:prstClr val="black">
                    <a:alpha val="27000"/>
                  </a:prstClr>
                </a:outerShdw>
              </a:effectLst>
              <a:sp3d extrusionH="12700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D9ABEF20-89C7-C714-DC68-D32DAFB7B1BF}"/>
                  </a:ext>
                </a:extLst>
              </p:cNvPr>
              <p:cNvSpPr/>
              <p:nvPr/>
            </p:nvSpPr>
            <p:spPr>
              <a:xfrm>
                <a:off x="963658" y="2645181"/>
                <a:ext cx="1492132" cy="1492132"/>
              </a:xfrm>
              <a:prstGeom prst="ellipse">
                <a:avLst/>
              </a:prstGeom>
              <a:gradFill flip="none" rotWithShape="1">
                <a:gsLst>
                  <a:gs pos="53000">
                    <a:srgbClr val="000521">
                      <a:alpha val="0"/>
                    </a:srgbClr>
                  </a:gs>
                  <a:gs pos="84000">
                    <a:srgbClr val="00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rnd" cmpd="sng" algn="ctr">
                <a:noFill/>
                <a:prstDash val="solid"/>
                <a:miter lim="800000"/>
              </a:ln>
              <a:effectLst>
                <a:outerShdw blurRad="342900" dist="469900" dir="5400000" sx="75000" sy="75000" algn="t" rotWithShape="0">
                  <a:prstClr val="black">
                    <a:alpha val="27000"/>
                  </a:prstClr>
                </a:outerShdw>
              </a:effectLst>
              <a:sp3d extrusionH="12700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EDF2BE-E2A4-1501-2049-CDB67DB3157A}"/>
                  </a:ext>
                </a:extLst>
              </p:cNvPr>
              <p:cNvSpPr/>
              <p:nvPr/>
            </p:nvSpPr>
            <p:spPr>
              <a:xfrm>
                <a:off x="963658" y="2645181"/>
                <a:ext cx="1492132" cy="1492132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0521">
                      <a:alpha val="0"/>
                    </a:srgbClr>
                  </a:gs>
                  <a:gs pos="96000">
                    <a:srgbClr val="016D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rnd" cmpd="sng" algn="ctr">
                <a:noFill/>
                <a:prstDash val="solid"/>
                <a:miter lim="800000"/>
              </a:ln>
              <a:effectLst>
                <a:outerShdw blurRad="342900" dist="469900" dir="5400000" sx="75000" sy="75000" algn="t" rotWithShape="0">
                  <a:prstClr val="black">
                    <a:alpha val="27000"/>
                  </a:prstClr>
                </a:outerShdw>
              </a:effectLst>
              <a:sp3d extrusionH="12700"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pic>
          <p:nvPicPr>
            <p:cNvPr id="44" name="图片 43" descr="图片包含 星星, 灯光&#10;&#10;描述已自动生成">
              <a:extLst>
                <a:ext uri="{FF2B5EF4-FFF2-40B4-BE49-F238E27FC236}">
                  <a16:creationId xmlns:a16="http://schemas.microsoft.com/office/drawing/2014/main" id="{0021B76A-05ED-A17A-A4AF-53FFF6214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rgbClr val="00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450760">
              <a:off x="-403640" y="3031493"/>
              <a:ext cx="4292514" cy="3782384"/>
            </a:xfrm>
            <a:prstGeom prst="rect">
              <a:avLst/>
            </a:prstGeom>
            <a:sp3d extrusionH="12700"/>
          </p:spPr>
        </p:pic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92D91598-C3C1-6682-FF02-4E09D1481B0B}"/>
              </a:ext>
            </a:extLst>
          </p:cNvPr>
          <p:cNvSpPr txBox="1"/>
          <p:nvPr/>
        </p:nvSpPr>
        <p:spPr>
          <a:xfrm>
            <a:off x="3611817" y="1004525"/>
            <a:ext cx="4805855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gradFill>
                  <a:gsLst>
                    <a:gs pos="0">
                      <a:srgbClr val="00EEFF"/>
                    </a:gs>
                    <a:gs pos="100000">
                      <a:srgbClr val="034EC2"/>
                    </a:gs>
                  </a:gsLst>
                  <a:lin ang="240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端云协同疲劳驾驶检测软件架构</a:t>
            </a: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E2D9A007-D99B-A635-C3F8-6219D9497769}"/>
              </a:ext>
            </a:extLst>
          </p:cNvPr>
          <p:cNvGrpSpPr/>
          <p:nvPr/>
        </p:nvGrpSpPr>
        <p:grpSpPr>
          <a:xfrm>
            <a:off x="1502471" y="5770534"/>
            <a:ext cx="707280" cy="486858"/>
            <a:chOff x="6623880" y="3325924"/>
            <a:chExt cx="392228" cy="331460"/>
          </a:xfrm>
        </p:grpSpPr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132D5853-1123-A52B-EC22-FA160FD780C2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06" name="菱形 105">
              <a:extLst>
                <a:ext uri="{FF2B5EF4-FFF2-40B4-BE49-F238E27FC236}">
                  <a16:creationId xmlns:a16="http://schemas.microsoft.com/office/drawing/2014/main" id="{C9C14806-F307-9AF6-EE70-63757BF91E17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F376D3-F8BC-1BB5-844D-6F5094ACED9B}"/>
              </a:ext>
            </a:extLst>
          </p:cNvPr>
          <p:cNvGrpSpPr/>
          <p:nvPr/>
        </p:nvGrpSpPr>
        <p:grpSpPr>
          <a:xfrm>
            <a:off x="389907" y="2020913"/>
            <a:ext cx="7388872" cy="4857648"/>
            <a:chOff x="389907" y="2016057"/>
            <a:chExt cx="7388872" cy="4857648"/>
          </a:xfrm>
        </p:grpSpPr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F56B5798-0EC9-A9D1-9C9A-07D3915BD228}"/>
                </a:ext>
              </a:extLst>
            </p:cNvPr>
            <p:cNvSpPr txBox="1"/>
            <p:nvPr/>
          </p:nvSpPr>
          <p:spPr>
            <a:xfrm>
              <a:off x="2952963" y="5148179"/>
              <a:ext cx="86584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验证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DAC628B-C6D3-C6C3-D1EE-98B77AE2A07A}"/>
                </a:ext>
              </a:extLst>
            </p:cNvPr>
            <p:cNvSpPr txBox="1"/>
            <p:nvPr/>
          </p:nvSpPr>
          <p:spPr>
            <a:xfrm>
              <a:off x="4622153" y="5154304"/>
              <a:ext cx="86584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更新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4A92384-EECC-9F67-C450-179244A09E2D}"/>
                </a:ext>
              </a:extLst>
            </p:cNvPr>
            <p:cNvGrpSpPr/>
            <p:nvPr/>
          </p:nvGrpSpPr>
          <p:grpSpPr>
            <a:xfrm>
              <a:off x="389907" y="2016057"/>
              <a:ext cx="7388872" cy="4857648"/>
              <a:chOff x="487113" y="2012060"/>
              <a:chExt cx="7388872" cy="4857648"/>
            </a:xfrm>
          </p:grpSpPr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7EA6AA09-68C9-F44C-B60A-1BF79F9144BF}"/>
                  </a:ext>
                </a:extLst>
              </p:cNvPr>
              <p:cNvSpPr/>
              <p:nvPr/>
            </p:nvSpPr>
            <p:spPr>
              <a:xfrm>
                <a:off x="1083705" y="2012060"/>
                <a:ext cx="1527302" cy="453519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YOLOv5</a:t>
                </a: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微调</a:t>
                </a: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8278608A-A9F0-DF9F-D08B-BA99BF312BA6}"/>
                  </a:ext>
                </a:extLst>
              </p:cNvPr>
              <p:cNvSpPr/>
              <p:nvPr/>
            </p:nvSpPr>
            <p:spPr>
              <a:xfrm>
                <a:off x="1224899" y="4269664"/>
                <a:ext cx="1137338" cy="440323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algn="ctr">
                  <a:defRPr/>
                </a:pPr>
                <a:r>
                  <a:rPr lang="zh-CN" altLang="en-US" sz="1600" b="1" kern="0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个性化模型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B6866B3A-AFFF-26CD-0FB6-D6EE374427B3}"/>
                  </a:ext>
                </a:extLst>
              </p:cNvPr>
              <p:cNvSpPr/>
              <p:nvPr/>
            </p:nvSpPr>
            <p:spPr>
              <a:xfrm>
                <a:off x="4384700" y="2048789"/>
                <a:ext cx="963463" cy="49785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数据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" panose="020B0500000000000000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自动标注</a:t>
                </a:r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EA381856-4628-0D5D-534C-A854F81ED074}"/>
                  </a:ext>
                </a:extLst>
              </p:cNvPr>
              <p:cNvSpPr/>
              <p:nvPr/>
            </p:nvSpPr>
            <p:spPr>
              <a:xfrm>
                <a:off x="7010144" y="2026735"/>
                <a:ext cx="865841" cy="453519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OBS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D86CAC8B-5DFD-6600-831F-817C0A7F49AA}"/>
                  </a:ext>
                </a:extLst>
              </p:cNvPr>
              <p:cNvSpPr/>
              <p:nvPr/>
            </p:nvSpPr>
            <p:spPr>
              <a:xfrm>
                <a:off x="4742785" y="2643670"/>
                <a:ext cx="1840074" cy="5454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b="1" kern="0" dirty="0">
                    <a:solidFill>
                      <a:prstClr val="white"/>
                    </a:solidFill>
                    <a:latin typeface="+mj-ea"/>
                    <a:ea typeface="+mj-ea"/>
                  </a:rPr>
                  <a:t>人脸精确识别</a:t>
                </a:r>
                <a:endParaRPr lang="en-US" altLang="zh-CN" sz="1600" b="1" kern="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MTCNN 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latin typeface="+mj-ea"/>
                    <a:ea typeface="+mj-ea"/>
                  </a:rPr>
                  <a:t>推理</a:t>
                </a: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 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471A3378-5891-17EF-ACD6-6AE4106392DE}"/>
                  </a:ext>
                </a:extLst>
              </p:cNvPr>
              <p:cNvSpPr/>
              <p:nvPr/>
            </p:nvSpPr>
            <p:spPr>
              <a:xfrm>
                <a:off x="5039935" y="4282501"/>
                <a:ext cx="1127504" cy="387961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数据解析</a:t>
                </a:r>
              </a:p>
            </p:txBody>
          </p: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3B837FBF-8B07-CE91-FA30-49B79BD208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1080" y="2238819"/>
                <a:ext cx="1620982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3C1C553E-3C4F-436C-F7C1-08334E447E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6491" y="2261249"/>
                <a:ext cx="153933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6F89E8C6-35CC-E100-1CC4-CF3CA3A54D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568" y="2587590"/>
                <a:ext cx="0" cy="163404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箭头: 上下 47">
                <a:extLst>
                  <a:ext uri="{FF2B5EF4-FFF2-40B4-BE49-F238E27FC236}">
                    <a16:creationId xmlns:a16="http://schemas.microsoft.com/office/drawing/2014/main" id="{094DA1C9-4D52-9CC2-40AB-057142F906EF}"/>
                  </a:ext>
                </a:extLst>
              </p:cNvPr>
              <p:cNvSpPr/>
              <p:nvPr/>
            </p:nvSpPr>
            <p:spPr>
              <a:xfrm>
                <a:off x="5491281" y="3250168"/>
                <a:ext cx="242455" cy="995415"/>
              </a:xfrm>
              <a:prstGeom prst="upDownArrow">
                <a:avLst/>
              </a:prstGeom>
              <a:solidFill>
                <a:srgbClr val="23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55C2E354-1425-02F5-52DA-2CA221289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2979" y="4489825"/>
                <a:ext cx="975509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3D1BBC9D-8F9E-9D5E-E81F-17EC6191F983}"/>
                  </a:ext>
                </a:extLst>
              </p:cNvPr>
              <p:cNvSpPr/>
              <p:nvPr/>
            </p:nvSpPr>
            <p:spPr>
              <a:xfrm>
                <a:off x="3360952" y="3951668"/>
                <a:ext cx="1428118" cy="896598"/>
              </a:xfrm>
              <a:prstGeom prst="ellipse">
                <a:avLst/>
              </a:prstGeom>
              <a:gradFill>
                <a:gsLst>
                  <a:gs pos="30000">
                    <a:schemeClr val="accent2">
                      <a:alpha val="0"/>
                    </a:schemeClr>
                  </a:gs>
                  <a:gs pos="100000">
                    <a:schemeClr val="accent2">
                      <a:alpha val="57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16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在线</a:t>
                </a:r>
                <a:endParaRPr lang="en-US" altLang="zh-CN" sz="1600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6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模型更新</a:t>
                </a:r>
              </a:p>
            </p:txBody>
          </p:sp>
          <p:grpSp>
            <p:nvGrpSpPr>
              <p:cNvPr id="83" name="稻壳康帅32">
                <a:extLst>
                  <a:ext uri="{FF2B5EF4-FFF2-40B4-BE49-F238E27FC236}">
                    <a16:creationId xmlns:a16="http://schemas.microsoft.com/office/drawing/2014/main" id="{6844EACA-82B4-E64C-F421-84C6A75701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7113" y="5616497"/>
                <a:ext cx="1391884" cy="1253211"/>
                <a:chOff x="14012352" y="4390903"/>
                <a:chExt cx="4626377" cy="4989504"/>
              </a:xfrm>
            </p:grpSpPr>
            <p:sp>
              <p:nvSpPr>
                <p:cNvPr id="86" name="稻壳康帅32-1">
                  <a:extLst>
                    <a:ext uri="{FF2B5EF4-FFF2-40B4-BE49-F238E27FC236}">
                      <a16:creationId xmlns:a16="http://schemas.microsoft.com/office/drawing/2014/main" id="{D2714929-2A7C-8E81-8583-537019C35448}"/>
                    </a:ext>
                  </a:extLst>
                </p:cNvPr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14012352" y="4917283"/>
                  <a:ext cx="4463124" cy="4463124"/>
                </a:xfrm>
                <a:prstGeom prst="roundRect">
                  <a:avLst>
                    <a:gd name="adj" fmla="val 4538"/>
                  </a:avLst>
                </a:prstGeom>
                <a:gradFill>
                  <a:gsLst>
                    <a:gs pos="23000">
                      <a:srgbClr val="016DFF">
                        <a:alpha val="0"/>
                      </a:srgbClr>
                    </a:gs>
                    <a:gs pos="100000">
                      <a:srgbClr val="00FFFF">
                        <a:alpha val="30000"/>
                      </a:srgbClr>
                    </a:gs>
                  </a:gsLst>
                  <a:lin ang="8100000" scaled="1"/>
                </a:gradFill>
                <a:ln w="22225" cap="flat" cmpd="sng" algn="ctr">
                  <a:gradFill flip="none" rotWithShape="1">
                    <a:gsLst>
                      <a:gs pos="27000">
                        <a:srgbClr val="016D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8100000" scaled="1"/>
                    <a:tileRect/>
                  </a:gradFill>
                  <a:prstDash val="sysDash"/>
                  <a:miter lim="800000"/>
                </a:ln>
                <a:effectLst/>
                <a:scene3d>
                  <a:camera prst="isometricTopUp">
                    <a:rot lat="19015212" lon="17445209" rev="4529344"/>
                  </a:camera>
                  <a:lightRig rig="contrasting" dir="t">
                    <a:rot lat="0" lon="0" rev="2400000"/>
                  </a:lightRig>
                </a:scene3d>
                <a:sp3d prstMaterial="powder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思源黑体 CN Normal" panose="020B0400000000000000" pitchFamily="34" charset="-122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87" name="稻壳康帅32-2">
                  <a:extLst>
                    <a:ext uri="{FF2B5EF4-FFF2-40B4-BE49-F238E27FC236}">
                      <a16:creationId xmlns:a16="http://schemas.microsoft.com/office/drawing/2014/main" id="{5E1841C3-7FE3-1BAC-C5AA-30D0031B4F8F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4175607" y="4390903"/>
                  <a:ext cx="4463122" cy="4463122"/>
                </a:xfrm>
                <a:prstGeom prst="roundRect">
                  <a:avLst>
                    <a:gd name="adj" fmla="val 4538"/>
                  </a:avLst>
                </a:prstGeom>
                <a:noFill/>
                <a:ln w="47625" cap="flat" cmpd="sng" algn="ctr">
                  <a:gradFill flip="none" rotWithShape="1">
                    <a:gsLst>
                      <a:gs pos="27000">
                        <a:srgbClr val="016D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8100000" scaled="1"/>
                    <a:tileRect/>
                  </a:gradFill>
                  <a:prstDash val="solid"/>
                  <a:miter lim="800000"/>
                </a:ln>
                <a:effectLst/>
                <a:scene3d>
                  <a:camera prst="isometricTopUp">
                    <a:rot lat="19015212" lon="17445209" rev="4529344"/>
                  </a:camera>
                  <a:lightRig rig="contrasting" dir="t">
                    <a:rot lat="0" lon="0" rev="2400000"/>
                  </a:lightRig>
                </a:scene3d>
                <a:sp3d prstMaterial="powder"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思源黑体 CN Normal" panose="020B0400000000000000" pitchFamily="34" charset="-122"/>
                    <a:ea typeface="思源黑体 CN Regular"/>
                    <a:cs typeface="+mn-cs"/>
                  </a:endParaRPr>
                </a:p>
              </p:txBody>
            </p:sp>
          </p:grp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2FF5F751-94DF-AB3E-3FE6-48231227497C}"/>
                  </a:ext>
                </a:extLst>
              </p:cNvPr>
              <p:cNvSpPr/>
              <p:nvPr/>
            </p:nvSpPr>
            <p:spPr>
              <a:xfrm>
                <a:off x="2205506" y="5770534"/>
                <a:ext cx="1137338" cy="440323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视频流解码</a:t>
                </a: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81CCE452-3E48-D255-CFB9-E043FDCC6C2A}"/>
                  </a:ext>
                </a:extLst>
              </p:cNvPr>
              <p:cNvSpPr/>
              <p:nvPr/>
            </p:nvSpPr>
            <p:spPr>
              <a:xfrm>
                <a:off x="3574492" y="5749793"/>
                <a:ext cx="1137338" cy="440323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推理引擎</a:t>
                </a: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FE961AA4-E491-7497-ED9F-070C69A3F05F}"/>
                  </a:ext>
                </a:extLst>
              </p:cNvPr>
              <p:cNvSpPr/>
              <p:nvPr/>
            </p:nvSpPr>
            <p:spPr>
              <a:xfrm>
                <a:off x="5012953" y="5727551"/>
                <a:ext cx="1137338" cy="440323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FFFF"/>
                  </a:gs>
                  <a:gs pos="80000">
                    <a:srgbClr val="016DFF">
                      <a:alpha val="0"/>
                    </a:srgbClr>
                  </a:gs>
                  <a:gs pos="36000">
                    <a:srgbClr val="016DFF">
                      <a:alpha val="21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gradFill>
                  <a:gsLst>
                    <a:gs pos="0">
                      <a:srgbClr val="016D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 extrusionH="12700"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CN" panose="020B0500000000000000" pitchFamily="34" charset="-122"/>
                    <a:cs typeface="Times New Roman" panose="02020603050405020304" pitchFamily="18" charset="0"/>
                  </a:rPr>
                  <a:t>可视化</a:t>
                </a:r>
              </a:p>
            </p:txBody>
          </p:sp>
          <p:sp>
            <p:nvSpPr>
              <p:cNvPr id="100" name="箭头: 上弧形 99">
                <a:extLst>
                  <a:ext uri="{FF2B5EF4-FFF2-40B4-BE49-F238E27FC236}">
                    <a16:creationId xmlns:a16="http://schemas.microsoft.com/office/drawing/2014/main" id="{799B22BA-E9DE-975E-80F1-A93CAB80E15F}"/>
                  </a:ext>
                </a:extLst>
              </p:cNvPr>
              <p:cNvSpPr/>
              <p:nvPr/>
            </p:nvSpPr>
            <p:spPr>
              <a:xfrm rot="16200000" flipH="1" flipV="1">
                <a:off x="3950103" y="5161015"/>
                <a:ext cx="896599" cy="232715"/>
              </a:xfrm>
              <a:prstGeom prst="curvedDownArrow">
                <a:avLst/>
              </a:prstGeom>
              <a:solidFill>
                <a:srgbClr val="23FFFF"/>
              </a:solidFill>
              <a:ln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箭头: 上弧形 100">
                <a:extLst>
                  <a:ext uri="{FF2B5EF4-FFF2-40B4-BE49-F238E27FC236}">
                    <a16:creationId xmlns:a16="http://schemas.microsoft.com/office/drawing/2014/main" id="{B9464F9B-9E9D-B3CB-1921-A5EF9E95B31E}"/>
                  </a:ext>
                </a:extLst>
              </p:cNvPr>
              <p:cNvSpPr/>
              <p:nvPr/>
            </p:nvSpPr>
            <p:spPr>
              <a:xfrm rot="16200000">
                <a:off x="3395092" y="5194628"/>
                <a:ext cx="896599" cy="232715"/>
              </a:xfrm>
              <a:prstGeom prst="curvedDownArrow">
                <a:avLst/>
              </a:prstGeom>
              <a:solidFill>
                <a:srgbClr val="23FFFF"/>
              </a:solidFill>
              <a:ln>
                <a:solidFill>
                  <a:schemeClr val="accent3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5250A0F9-58D9-8040-219E-782B27928A08}"/>
                  </a:ext>
                </a:extLst>
              </p:cNvPr>
              <p:cNvGrpSpPr/>
              <p:nvPr/>
            </p:nvGrpSpPr>
            <p:grpSpPr>
              <a:xfrm>
                <a:off x="2946208" y="5723999"/>
                <a:ext cx="707280" cy="486858"/>
                <a:chOff x="6623880" y="3325924"/>
                <a:chExt cx="392228" cy="331460"/>
              </a:xfrm>
            </p:grpSpPr>
            <p:sp>
              <p:nvSpPr>
                <p:cNvPr id="108" name="菱形 107">
                  <a:extLst>
                    <a:ext uri="{FF2B5EF4-FFF2-40B4-BE49-F238E27FC236}">
                      <a16:creationId xmlns:a16="http://schemas.microsoft.com/office/drawing/2014/main" id="{E92FC4DF-5EDC-161B-141C-27623D79D3DE}"/>
                    </a:ext>
                  </a:extLst>
                </p:cNvPr>
                <p:cNvSpPr/>
                <p:nvPr/>
              </p:nvSpPr>
              <p:spPr>
                <a:xfrm>
                  <a:off x="6623880" y="3325924"/>
                  <a:ext cx="331460" cy="331460"/>
                </a:xfrm>
                <a:prstGeom prst="diamond">
                  <a:avLst/>
                </a:prstGeom>
                <a:gradFill flip="none" rotWithShape="1">
                  <a:gsLst>
                    <a:gs pos="59000">
                      <a:schemeClr val="accent2">
                        <a:alpha val="0"/>
                      </a:schemeClr>
                    </a:gs>
                    <a:gs pos="95000">
                      <a:schemeClr val="accent2">
                        <a:alpha val="5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09" name="菱形 108">
                  <a:extLst>
                    <a:ext uri="{FF2B5EF4-FFF2-40B4-BE49-F238E27FC236}">
                      <a16:creationId xmlns:a16="http://schemas.microsoft.com/office/drawing/2014/main" id="{91ACAC54-3512-38BA-2CEA-43B75336D6BF}"/>
                    </a:ext>
                  </a:extLst>
                </p:cNvPr>
                <p:cNvSpPr/>
                <p:nvPr/>
              </p:nvSpPr>
              <p:spPr>
                <a:xfrm>
                  <a:off x="6684648" y="3325924"/>
                  <a:ext cx="331460" cy="331460"/>
                </a:xfrm>
                <a:prstGeom prst="diamond">
                  <a:avLst/>
                </a:prstGeom>
                <a:gradFill flip="none" rotWithShape="1">
                  <a:gsLst>
                    <a:gs pos="59000">
                      <a:schemeClr val="accent2">
                        <a:alpha val="0"/>
                      </a:schemeClr>
                    </a:gs>
                    <a:gs pos="95000">
                      <a:schemeClr val="accent2">
                        <a:alpha val="3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</p:grp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2FB2584F-EB0C-897E-293B-7E2C9250C544}"/>
                  </a:ext>
                </a:extLst>
              </p:cNvPr>
              <p:cNvGrpSpPr/>
              <p:nvPr/>
            </p:nvGrpSpPr>
            <p:grpSpPr>
              <a:xfrm>
                <a:off x="4295136" y="5723999"/>
                <a:ext cx="707280" cy="486858"/>
                <a:chOff x="6623880" y="3325924"/>
                <a:chExt cx="392228" cy="331460"/>
              </a:xfrm>
            </p:grpSpPr>
            <p:sp>
              <p:nvSpPr>
                <p:cNvPr id="111" name="菱形 110">
                  <a:extLst>
                    <a:ext uri="{FF2B5EF4-FFF2-40B4-BE49-F238E27FC236}">
                      <a16:creationId xmlns:a16="http://schemas.microsoft.com/office/drawing/2014/main" id="{960C640E-E95F-3F77-7E6D-B2277A91CD02}"/>
                    </a:ext>
                  </a:extLst>
                </p:cNvPr>
                <p:cNvSpPr/>
                <p:nvPr/>
              </p:nvSpPr>
              <p:spPr>
                <a:xfrm>
                  <a:off x="6623880" y="3325924"/>
                  <a:ext cx="331460" cy="331460"/>
                </a:xfrm>
                <a:prstGeom prst="diamond">
                  <a:avLst/>
                </a:prstGeom>
                <a:gradFill flip="none" rotWithShape="1">
                  <a:gsLst>
                    <a:gs pos="59000">
                      <a:schemeClr val="accent2">
                        <a:alpha val="0"/>
                      </a:schemeClr>
                    </a:gs>
                    <a:gs pos="95000">
                      <a:schemeClr val="accent2">
                        <a:alpha val="5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  <p:sp>
              <p:nvSpPr>
                <p:cNvPr id="112" name="菱形 111">
                  <a:extLst>
                    <a:ext uri="{FF2B5EF4-FFF2-40B4-BE49-F238E27FC236}">
                      <a16:creationId xmlns:a16="http://schemas.microsoft.com/office/drawing/2014/main" id="{E5A97D95-F3D5-FD7E-8D8D-0802AAB980A0}"/>
                    </a:ext>
                  </a:extLst>
                </p:cNvPr>
                <p:cNvSpPr/>
                <p:nvPr/>
              </p:nvSpPr>
              <p:spPr>
                <a:xfrm>
                  <a:off x="6684648" y="3325924"/>
                  <a:ext cx="331460" cy="331460"/>
                </a:xfrm>
                <a:prstGeom prst="diamond">
                  <a:avLst/>
                </a:prstGeom>
                <a:gradFill flip="none" rotWithShape="1">
                  <a:gsLst>
                    <a:gs pos="59000">
                      <a:schemeClr val="accent2">
                        <a:alpha val="0"/>
                      </a:schemeClr>
                    </a:gs>
                    <a:gs pos="95000">
                      <a:schemeClr val="accent2">
                        <a:alpha val="3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兰亭黑简体" panose="02000500000000000000" charset="-122"/>
                    <a:ea typeface="方正兰亭黑简体" panose="02000500000000000000" charset="-122"/>
                    <a:cs typeface="+mn-cs"/>
                  </a:endParaRPr>
                </a:p>
              </p:txBody>
            </p:sp>
          </p:grpSp>
          <p:pic>
            <p:nvPicPr>
              <p:cNvPr id="79" name="Picture 2">
                <a:extLst>
                  <a:ext uri="{FF2B5EF4-FFF2-40B4-BE49-F238E27FC236}">
                    <a16:creationId xmlns:a16="http://schemas.microsoft.com/office/drawing/2014/main" id="{81DAEBCB-D916-7885-DE36-22EC7B48E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458" y="5544801"/>
                <a:ext cx="905489" cy="856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F4FE4026-E151-6C64-E7BF-73A9134EABBB}"/>
              </a:ext>
            </a:extLst>
          </p:cNvPr>
          <p:cNvGrpSpPr/>
          <p:nvPr/>
        </p:nvGrpSpPr>
        <p:grpSpPr>
          <a:xfrm>
            <a:off x="12553" y="-302950"/>
            <a:ext cx="12177129" cy="6038111"/>
            <a:chOff x="527782" y="1013038"/>
            <a:chExt cx="3973223" cy="5142452"/>
          </a:xfrm>
        </p:grpSpPr>
        <p:sp>
          <p:nvSpPr>
            <p:cNvPr id="6144" name="任意多边形: 形状 6143">
              <a:extLst>
                <a:ext uri="{FF2B5EF4-FFF2-40B4-BE49-F238E27FC236}">
                  <a16:creationId xmlns:a16="http://schemas.microsoft.com/office/drawing/2014/main" id="{1391901A-D4EC-F641-8578-7D328FC80779}"/>
                </a:ext>
              </a:extLst>
            </p:cNvPr>
            <p:cNvSpPr/>
            <p:nvPr/>
          </p:nvSpPr>
          <p:spPr>
            <a:xfrm>
              <a:off x="534929" y="5239977"/>
              <a:ext cx="1597445" cy="906485"/>
            </a:xfrm>
            <a:custGeom>
              <a:avLst/>
              <a:gdLst>
                <a:gd name="connsiteX0" fmla="*/ 0 w 1177875"/>
                <a:gd name="connsiteY0" fmla="*/ 0 h 668396"/>
                <a:gd name="connsiteX1" fmla="*/ 75992 w 1177875"/>
                <a:gd name="connsiteY1" fmla="*/ 75714 h 668396"/>
                <a:gd name="connsiteX2" fmla="*/ 75992 w 1177875"/>
                <a:gd name="connsiteY2" fmla="*/ 339190 h 668396"/>
                <a:gd name="connsiteX3" fmla="*/ 335862 w 1177875"/>
                <a:gd name="connsiteY3" fmla="*/ 599338 h 668396"/>
                <a:gd name="connsiteX4" fmla="*/ 1109095 w 1177875"/>
                <a:gd name="connsiteY4" fmla="*/ 599338 h 668396"/>
                <a:gd name="connsiteX5" fmla="*/ 1177876 w 1177875"/>
                <a:gd name="connsiteY5" fmla="*/ 668397 h 66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7875" h="668396">
                  <a:moveTo>
                    <a:pt x="0" y="0"/>
                  </a:moveTo>
                  <a:lnTo>
                    <a:pt x="75992" y="75714"/>
                  </a:lnTo>
                  <a:lnTo>
                    <a:pt x="75992" y="339190"/>
                  </a:lnTo>
                  <a:lnTo>
                    <a:pt x="335862" y="599338"/>
                  </a:lnTo>
                  <a:lnTo>
                    <a:pt x="1109095" y="599338"/>
                  </a:lnTo>
                  <a:lnTo>
                    <a:pt x="1177876" y="668397"/>
                  </a:lnTo>
                </a:path>
              </a:pathLst>
            </a:custGeom>
            <a:noFill/>
            <a:ln w="7811" cap="flat">
              <a:solidFill>
                <a:srgbClr val="FFFFFF">
                  <a:alpha val="20000"/>
                </a:srgbClr>
              </a:solidFill>
              <a:prstDash val="solid"/>
              <a:miter/>
            </a:ln>
            <a:effectLst>
              <a:reflection blurRad="6350" stA="40000" endPos="7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6145" name="任意多边形: 形状 6144">
              <a:extLst>
                <a:ext uri="{FF2B5EF4-FFF2-40B4-BE49-F238E27FC236}">
                  <a16:creationId xmlns:a16="http://schemas.microsoft.com/office/drawing/2014/main" id="{EA98C6BC-53CD-D89C-07BE-5C73BF24F8F6}"/>
                </a:ext>
              </a:extLst>
            </p:cNvPr>
            <p:cNvSpPr/>
            <p:nvPr/>
          </p:nvSpPr>
          <p:spPr>
            <a:xfrm>
              <a:off x="527782" y="6049797"/>
              <a:ext cx="102308" cy="105693"/>
            </a:xfrm>
            <a:custGeom>
              <a:avLst/>
              <a:gdLst>
                <a:gd name="connsiteX0" fmla="*/ 0 w 75437"/>
                <a:gd name="connsiteY0" fmla="*/ 0 h 77933"/>
                <a:gd name="connsiteX1" fmla="*/ 0 w 75437"/>
                <a:gd name="connsiteY1" fmla="*/ 77933 h 77933"/>
                <a:gd name="connsiteX2" fmla="*/ 75437 w 75437"/>
                <a:gd name="connsiteY2" fmla="*/ 77933 h 7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7" h="77933">
                  <a:moveTo>
                    <a:pt x="0" y="0"/>
                  </a:moveTo>
                  <a:lnTo>
                    <a:pt x="0" y="77933"/>
                  </a:lnTo>
                  <a:lnTo>
                    <a:pt x="75437" y="77933"/>
                  </a:lnTo>
                  <a:close/>
                </a:path>
              </a:pathLst>
            </a:custGeom>
            <a:solidFill>
              <a:srgbClr val="FFFFFF">
                <a:alpha val="39000"/>
              </a:srgbClr>
            </a:solidFill>
            <a:ln w="2773" cap="flat">
              <a:noFill/>
              <a:prstDash val="solid"/>
              <a:miter/>
            </a:ln>
            <a:effectLst>
              <a:reflection blurRad="6350" stA="40000" endPos="7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6149" name="任意多边形: 形状 6148">
              <a:extLst>
                <a:ext uri="{FF2B5EF4-FFF2-40B4-BE49-F238E27FC236}">
                  <a16:creationId xmlns:a16="http://schemas.microsoft.com/office/drawing/2014/main" id="{D7CF586E-6031-84FA-6013-E31A44A56FA0}"/>
                </a:ext>
              </a:extLst>
            </p:cNvPr>
            <p:cNvSpPr/>
            <p:nvPr/>
          </p:nvSpPr>
          <p:spPr>
            <a:xfrm>
              <a:off x="2393144" y="1013038"/>
              <a:ext cx="2106358" cy="1443606"/>
            </a:xfrm>
            <a:custGeom>
              <a:avLst/>
              <a:gdLst>
                <a:gd name="connsiteX0" fmla="*/ 0 w 1553121"/>
                <a:gd name="connsiteY0" fmla="*/ 0 h 1064442"/>
                <a:gd name="connsiteX1" fmla="*/ 94019 w 1553121"/>
                <a:gd name="connsiteY1" fmla="*/ 94019 h 1064442"/>
                <a:gd name="connsiteX2" fmla="*/ 1092177 w 1553121"/>
                <a:gd name="connsiteY2" fmla="*/ 94019 h 1064442"/>
                <a:gd name="connsiteX3" fmla="*/ 1236118 w 1553121"/>
                <a:gd name="connsiteY3" fmla="*/ 237960 h 1064442"/>
                <a:gd name="connsiteX4" fmla="*/ 1375344 w 1553121"/>
                <a:gd name="connsiteY4" fmla="*/ 377187 h 1064442"/>
                <a:gd name="connsiteX5" fmla="*/ 1491273 w 1553121"/>
                <a:gd name="connsiteY5" fmla="*/ 493116 h 1064442"/>
                <a:gd name="connsiteX6" fmla="*/ 1491273 w 1553121"/>
                <a:gd name="connsiteY6" fmla="*/ 1002595 h 1064442"/>
                <a:gd name="connsiteX7" fmla="*/ 1553121 w 1553121"/>
                <a:gd name="connsiteY7" fmla="*/ 1064443 h 10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3121" h="1064442">
                  <a:moveTo>
                    <a:pt x="0" y="0"/>
                  </a:moveTo>
                  <a:lnTo>
                    <a:pt x="94019" y="94019"/>
                  </a:lnTo>
                  <a:lnTo>
                    <a:pt x="1092177" y="94019"/>
                  </a:lnTo>
                  <a:lnTo>
                    <a:pt x="1236118" y="237960"/>
                  </a:lnTo>
                  <a:lnTo>
                    <a:pt x="1375344" y="377187"/>
                  </a:lnTo>
                  <a:lnTo>
                    <a:pt x="1491273" y="493116"/>
                  </a:lnTo>
                  <a:lnTo>
                    <a:pt x="1491273" y="1002595"/>
                  </a:lnTo>
                  <a:lnTo>
                    <a:pt x="1553121" y="1064443"/>
                  </a:lnTo>
                </a:path>
              </a:pathLst>
            </a:custGeom>
            <a:noFill/>
            <a:ln w="7811" cap="flat">
              <a:solidFill>
                <a:srgbClr val="FFFFFF">
                  <a:alpha val="20000"/>
                </a:srgbClr>
              </a:solidFill>
              <a:prstDash val="solid"/>
              <a:miter/>
            </a:ln>
            <a:effectLst>
              <a:reflection blurRad="6350" stA="40000" endPos="7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  <p:sp>
          <p:nvSpPr>
            <p:cNvPr id="6156" name="任意多边形: 形状 6155">
              <a:extLst>
                <a:ext uri="{FF2B5EF4-FFF2-40B4-BE49-F238E27FC236}">
                  <a16:creationId xmlns:a16="http://schemas.microsoft.com/office/drawing/2014/main" id="{FA760818-CFE1-A898-1951-3739ECAA2A90}"/>
                </a:ext>
              </a:extLst>
            </p:cNvPr>
            <p:cNvSpPr/>
            <p:nvPr/>
          </p:nvSpPr>
          <p:spPr>
            <a:xfrm>
              <a:off x="4395312" y="6053182"/>
              <a:ext cx="105693" cy="102308"/>
            </a:xfrm>
            <a:custGeom>
              <a:avLst/>
              <a:gdLst>
                <a:gd name="connsiteX0" fmla="*/ 0 w 77933"/>
                <a:gd name="connsiteY0" fmla="*/ 75437 h 75437"/>
                <a:gd name="connsiteX1" fmla="*/ 77934 w 77933"/>
                <a:gd name="connsiteY1" fmla="*/ 75437 h 75437"/>
                <a:gd name="connsiteX2" fmla="*/ 77934 w 77933"/>
                <a:gd name="connsiteY2" fmla="*/ 0 h 7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933" h="75437">
                  <a:moveTo>
                    <a:pt x="0" y="75437"/>
                  </a:moveTo>
                  <a:lnTo>
                    <a:pt x="77934" y="75437"/>
                  </a:lnTo>
                  <a:lnTo>
                    <a:pt x="77934" y="0"/>
                  </a:lnTo>
                  <a:close/>
                </a:path>
              </a:pathLst>
            </a:custGeom>
            <a:solidFill>
              <a:srgbClr val="FFFFFF">
                <a:alpha val="39000"/>
              </a:srgbClr>
            </a:solidFill>
            <a:ln w="2773" cap="flat">
              <a:noFill/>
              <a:prstDash val="solid"/>
              <a:miter/>
            </a:ln>
            <a:effectLst>
              <a:reflection blurRad="6350" stA="40000" endPos="700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思源黑体 Regular"/>
                <a:cs typeface="+mn-cs"/>
              </a:endParaRPr>
            </a:p>
          </p:txBody>
        </p:sp>
      </p:grpSp>
      <p:sp>
        <p:nvSpPr>
          <p:cNvPr id="6158" name="箭头: 上 150">
            <a:extLst>
              <a:ext uri="{FF2B5EF4-FFF2-40B4-BE49-F238E27FC236}">
                <a16:creationId xmlns:a16="http://schemas.microsoft.com/office/drawing/2014/main" id="{FD57CE7B-305B-4A6A-7F13-793F048C68A7}"/>
              </a:ext>
            </a:extLst>
          </p:cNvPr>
          <p:cNvSpPr/>
          <p:nvPr/>
        </p:nvSpPr>
        <p:spPr>
          <a:xfrm rot="5400000" flipH="1">
            <a:off x="5600147" y="2880648"/>
            <a:ext cx="3392680" cy="1467994"/>
          </a:xfrm>
          <a:custGeom>
            <a:avLst/>
            <a:gdLst>
              <a:gd name="connsiteX0" fmla="*/ 0 w 819765"/>
              <a:gd name="connsiteY0" fmla="*/ 409883 h 1266620"/>
              <a:gd name="connsiteX1" fmla="*/ 409883 w 819765"/>
              <a:gd name="connsiteY1" fmla="*/ 0 h 1266620"/>
              <a:gd name="connsiteX2" fmla="*/ 819765 w 819765"/>
              <a:gd name="connsiteY2" fmla="*/ 409883 h 1266620"/>
              <a:gd name="connsiteX3" fmla="*/ 614824 w 819765"/>
              <a:gd name="connsiteY3" fmla="*/ 409883 h 1266620"/>
              <a:gd name="connsiteX4" fmla="*/ 614824 w 819765"/>
              <a:gd name="connsiteY4" fmla="*/ 1266620 h 1266620"/>
              <a:gd name="connsiteX5" fmla="*/ 204941 w 819765"/>
              <a:gd name="connsiteY5" fmla="*/ 1266620 h 1266620"/>
              <a:gd name="connsiteX6" fmla="*/ 204941 w 819765"/>
              <a:gd name="connsiteY6" fmla="*/ 409883 h 1266620"/>
              <a:gd name="connsiteX7" fmla="*/ 0 w 819765"/>
              <a:gd name="connsiteY7" fmla="*/ 409883 h 1266620"/>
              <a:gd name="connsiteX0" fmla="*/ 618019 w 1437784"/>
              <a:gd name="connsiteY0" fmla="*/ 409883 h 1312340"/>
              <a:gd name="connsiteX1" fmla="*/ 1027902 w 1437784"/>
              <a:gd name="connsiteY1" fmla="*/ 0 h 1312340"/>
              <a:gd name="connsiteX2" fmla="*/ 1437784 w 1437784"/>
              <a:gd name="connsiteY2" fmla="*/ 409883 h 1312340"/>
              <a:gd name="connsiteX3" fmla="*/ 1232843 w 1437784"/>
              <a:gd name="connsiteY3" fmla="*/ 409883 h 1312340"/>
              <a:gd name="connsiteX4" fmla="*/ 1232843 w 1437784"/>
              <a:gd name="connsiteY4" fmla="*/ 1266620 h 1312340"/>
              <a:gd name="connsiteX5" fmla="*/ 0 w 1437784"/>
              <a:gd name="connsiteY5" fmla="*/ 1312340 h 1312340"/>
              <a:gd name="connsiteX6" fmla="*/ 822960 w 1437784"/>
              <a:gd name="connsiteY6" fmla="*/ 409883 h 1312340"/>
              <a:gd name="connsiteX7" fmla="*/ 618019 w 1437784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6662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12340"/>
              <a:gd name="connsiteX1" fmla="*/ 1027902 w 2071043"/>
              <a:gd name="connsiteY1" fmla="*/ 0 h 1312340"/>
              <a:gd name="connsiteX2" fmla="*/ 1437784 w 2071043"/>
              <a:gd name="connsiteY2" fmla="*/ 409883 h 1312340"/>
              <a:gd name="connsiteX3" fmla="*/ 1232843 w 2071043"/>
              <a:gd name="connsiteY3" fmla="*/ 409883 h 1312340"/>
              <a:gd name="connsiteX4" fmla="*/ 2071043 w 2071043"/>
              <a:gd name="connsiteY4" fmla="*/ 1297100 h 1312340"/>
              <a:gd name="connsiteX5" fmla="*/ 0 w 2071043"/>
              <a:gd name="connsiteY5" fmla="*/ 1312340 h 1312340"/>
              <a:gd name="connsiteX6" fmla="*/ 822960 w 2071043"/>
              <a:gd name="connsiteY6" fmla="*/ 409883 h 1312340"/>
              <a:gd name="connsiteX7" fmla="*/ 618019 w 2071043"/>
              <a:gd name="connsiteY7" fmla="*/ 409883 h 1312340"/>
              <a:gd name="connsiteX0" fmla="*/ 618019 w 2071043"/>
              <a:gd name="connsiteY0" fmla="*/ 409883 h 1363288"/>
              <a:gd name="connsiteX1" fmla="*/ 1027902 w 2071043"/>
              <a:gd name="connsiteY1" fmla="*/ 0 h 1363288"/>
              <a:gd name="connsiteX2" fmla="*/ 1437784 w 2071043"/>
              <a:gd name="connsiteY2" fmla="*/ 409883 h 1363288"/>
              <a:gd name="connsiteX3" fmla="*/ 1232843 w 2071043"/>
              <a:gd name="connsiteY3" fmla="*/ 409883 h 1363288"/>
              <a:gd name="connsiteX4" fmla="*/ 2071043 w 2071043"/>
              <a:gd name="connsiteY4" fmla="*/ 1297100 h 1363288"/>
              <a:gd name="connsiteX5" fmla="*/ 0 w 2071043"/>
              <a:gd name="connsiteY5" fmla="*/ 1312340 h 1363288"/>
              <a:gd name="connsiteX6" fmla="*/ 822960 w 2071043"/>
              <a:gd name="connsiteY6" fmla="*/ 409883 h 1363288"/>
              <a:gd name="connsiteX7" fmla="*/ 618019 w 2071043"/>
              <a:gd name="connsiteY7" fmla="*/ 409883 h 1363288"/>
              <a:gd name="connsiteX0" fmla="*/ 618019 w 2071043"/>
              <a:gd name="connsiteY0" fmla="*/ 409883 h 1398253"/>
              <a:gd name="connsiteX1" fmla="*/ 1027902 w 2071043"/>
              <a:gd name="connsiteY1" fmla="*/ 0 h 1398253"/>
              <a:gd name="connsiteX2" fmla="*/ 1437784 w 2071043"/>
              <a:gd name="connsiteY2" fmla="*/ 409883 h 1398253"/>
              <a:gd name="connsiteX3" fmla="*/ 1232843 w 2071043"/>
              <a:gd name="connsiteY3" fmla="*/ 409883 h 1398253"/>
              <a:gd name="connsiteX4" fmla="*/ 2071043 w 2071043"/>
              <a:gd name="connsiteY4" fmla="*/ 1297100 h 1398253"/>
              <a:gd name="connsiteX5" fmla="*/ 0 w 2071043"/>
              <a:gd name="connsiteY5" fmla="*/ 1312340 h 1398253"/>
              <a:gd name="connsiteX6" fmla="*/ 822960 w 2071043"/>
              <a:gd name="connsiteY6" fmla="*/ 409883 h 1398253"/>
              <a:gd name="connsiteX7" fmla="*/ 618019 w 2071043"/>
              <a:gd name="connsiteY7" fmla="*/ 409883 h 1398253"/>
              <a:gd name="connsiteX0" fmla="*/ 618019 w 2071043"/>
              <a:gd name="connsiteY0" fmla="*/ 409883 h 1398253"/>
              <a:gd name="connsiteX1" fmla="*/ 1027902 w 2071043"/>
              <a:gd name="connsiteY1" fmla="*/ 0 h 1398253"/>
              <a:gd name="connsiteX2" fmla="*/ 1437784 w 2071043"/>
              <a:gd name="connsiteY2" fmla="*/ 409883 h 1398253"/>
              <a:gd name="connsiteX3" fmla="*/ 1232843 w 2071043"/>
              <a:gd name="connsiteY3" fmla="*/ 409883 h 1398253"/>
              <a:gd name="connsiteX4" fmla="*/ 2071043 w 2071043"/>
              <a:gd name="connsiteY4" fmla="*/ 1297100 h 1398253"/>
              <a:gd name="connsiteX5" fmla="*/ 0 w 2071043"/>
              <a:gd name="connsiteY5" fmla="*/ 1312340 h 1398253"/>
              <a:gd name="connsiteX6" fmla="*/ 822960 w 2071043"/>
              <a:gd name="connsiteY6" fmla="*/ 409883 h 1398253"/>
              <a:gd name="connsiteX7" fmla="*/ 618019 w 2071043"/>
              <a:gd name="connsiteY7" fmla="*/ 409883 h 1398253"/>
              <a:gd name="connsiteX0" fmla="*/ 618019 w 2071043"/>
              <a:gd name="connsiteY0" fmla="*/ 409883 h 1407738"/>
              <a:gd name="connsiteX1" fmla="*/ 1027902 w 2071043"/>
              <a:gd name="connsiteY1" fmla="*/ 0 h 1407738"/>
              <a:gd name="connsiteX2" fmla="*/ 1437784 w 2071043"/>
              <a:gd name="connsiteY2" fmla="*/ 409883 h 1407738"/>
              <a:gd name="connsiteX3" fmla="*/ 1232843 w 2071043"/>
              <a:gd name="connsiteY3" fmla="*/ 409883 h 1407738"/>
              <a:gd name="connsiteX4" fmla="*/ 2071043 w 2071043"/>
              <a:gd name="connsiteY4" fmla="*/ 1297100 h 1407738"/>
              <a:gd name="connsiteX5" fmla="*/ 0 w 2071043"/>
              <a:gd name="connsiteY5" fmla="*/ 1312340 h 1407738"/>
              <a:gd name="connsiteX6" fmla="*/ 822960 w 2071043"/>
              <a:gd name="connsiteY6" fmla="*/ 409883 h 1407738"/>
              <a:gd name="connsiteX7" fmla="*/ 618019 w 2071043"/>
              <a:gd name="connsiteY7" fmla="*/ 409883 h 1407738"/>
              <a:gd name="connsiteX0" fmla="*/ 618019 w 2071043"/>
              <a:gd name="connsiteY0" fmla="*/ 409883 h 1412293"/>
              <a:gd name="connsiteX1" fmla="*/ 1027902 w 2071043"/>
              <a:gd name="connsiteY1" fmla="*/ 0 h 1412293"/>
              <a:gd name="connsiteX2" fmla="*/ 1437784 w 2071043"/>
              <a:gd name="connsiteY2" fmla="*/ 409883 h 1412293"/>
              <a:gd name="connsiteX3" fmla="*/ 1232843 w 2071043"/>
              <a:gd name="connsiteY3" fmla="*/ 409883 h 1412293"/>
              <a:gd name="connsiteX4" fmla="*/ 2071043 w 2071043"/>
              <a:gd name="connsiteY4" fmla="*/ 1297100 h 1412293"/>
              <a:gd name="connsiteX5" fmla="*/ 0 w 2071043"/>
              <a:gd name="connsiteY5" fmla="*/ 1312340 h 1412293"/>
              <a:gd name="connsiteX6" fmla="*/ 822960 w 2071043"/>
              <a:gd name="connsiteY6" fmla="*/ 409883 h 1412293"/>
              <a:gd name="connsiteX7" fmla="*/ 618019 w 2071043"/>
              <a:gd name="connsiteY7" fmla="*/ 409883 h 1412293"/>
              <a:gd name="connsiteX0" fmla="*/ 618019 w 2071043"/>
              <a:gd name="connsiteY0" fmla="*/ 409883 h 1412293"/>
              <a:gd name="connsiteX1" fmla="*/ 1027902 w 2071043"/>
              <a:gd name="connsiteY1" fmla="*/ 0 h 1412293"/>
              <a:gd name="connsiteX2" fmla="*/ 1437784 w 2071043"/>
              <a:gd name="connsiteY2" fmla="*/ 409883 h 1412293"/>
              <a:gd name="connsiteX3" fmla="*/ 1232843 w 2071043"/>
              <a:gd name="connsiteY3" fmla="*/ 409883 h 1412293"/>
              <a:gd name="connsiteX4" fmla="*/ 2071043 w 2071043"/>
              <a:gd name="connsiteY4" fmla="*/ 1297100 h 1412293"/>
              <a:gd name="connsiteX5" fmla="*/ 0 w 2071043"/>
              <a:gd name="connsiteY5" fmla="*/ 1312340 h 1412293"/>
              <a:gd name="connsiteX6" fmla="*/ 822960 w 2071043"/>
              <a:gd name="connsiteY6" fmla="*/ 409883 h 1412293"/>
              <a:gd name="connsiteX7" fmla="*/ 618019 w 2071043"/>
              <a:gd name="connsiteY7" fmla="*/ 409883 h 14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1043" h="1412293">
                <a:moveTo>
                  <a:pt x="618019" y="409883"/>
                </a:moveTo>
                <a:lnTo>
                  <a:pt x="1027902" y="0"/>
                </a:lnTo>
                <a:lnTo>
                  <a:pt x="1437784" y="409883"/>
                </a:lnTo>
                <a:lnTo>
                  <a:pt x="1232843" y="409883"/>
                </a:lnTo>
                <a:cubicBezTo>
                  <a:pt x="1222683" y="829852"/>
                  <a:pt x="1334443" y="1084951"/>
                  <a:pt x="2071043" y="1297100"/>
                </a:cubicBezTo>
                <a:cubicBezTo>
                  <a:pt x="1152095" y="1451820"/>
                  <a:pt x="736068" y="1444430"/>
                  <a:pt x="0" y="1312340"/>
                </a:cubicBezTo>
                <a:cubicBezTo>
                  <a:pt x="640080" y="1102961"/>
                  <a:pt x="822960" y="834002"/>
                  <a:pt x="822960" y="409883"/>
                </a:cubicBezTo>
                <a:lnTo>
                  <a:pt x="618019" y="409883"/>
                </a:lnTo>
                <a:close/>
              </a:path>
            </a:pathLst>
          </a:custGeom>
          <a:gradFill>
            <a:gsLst>
              <a:gs pos="100000">
                <a:srgbClr val="034EC2">
                  <a:alpha val="0"/>
                </a:srgbClr>
              </a:gs>
              <a:gs pos="0">
                <a:srgbClr val="00EEFF">
                  <a:alpha val="50000"/>
                </a:srgbClr>
              </a:gs>
            </a:gsLst>
            <a:lin ang="5400000" scaled="0"/>
          </a:gradFill>
          <a:ln>
            <a:noFill/>
          </a:ln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5CADF7-A433-7AB4-C270-C54EA2642AC1}"/>
              </a:ext>
            </a:extLst>
          </p:cNvPr>
          <p:cNvGrpSpPr/>
          <p:nvPr/>
        </p:nvGrpSpPr>
        <p:grpSpPr>
          <a:xfrm>
            <a:off x="6144884" y="1894307"/>
            <a:ext cx="5600337" cy="4847186"/>
            <a:chOff x="6149218" y="1894307"/>
            <a:chExt cx="5600337" cy="4847186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E0C77801-C6EB-5C87-588D-F2780BFA1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628" y="6167874"/>
              <a:ext cx="592740" cy="573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F383A2A-F8B4-810B-359E-2ED285C0A8EC}"/>
                </a:ext>
              </a:extLst>
            </p:cNvPr>
            <p:cNvGrpSpPr/>
            <p:nvPr/>
          </p:nvGrpSpPr>
          <p:grpSpPr>
            <a:xfrm>
              <a:off x="6149218" y="1894307"/>
              <a:ext cx="5600337" cy="4618704"/>
              <a:chOff x="6116138" y="1938211"/>
              <a:chExt cx="5600337" cy="4618704"/>
            </a:xfrm>
          </p:grpSpPr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C5D78DD1-894A-393D-7CC3-CAD9E3AA22FE}"/>
                  </a:ext>
                </a:extLst>
              </p:cNvPr>
              <p:cNvSpPr txBox="1"/>
              <p:nvPr/>
            </p:nvSpPr>
            <p:spPr>
              <a:xfrm>
                <a:off x="9800559" y="4732201"/>
                <a:ext cx="8658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音频</a:t>
                </a: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E3BE3AD1-4353-2D4D-6C4C-CF5B188559DA}"/>
                  </a:ext>
                </a:extLst>
              </p:cNvPr>
              <p:cNvGrpSpPr/>
              <p:nvPr/>
            </p:nvGrpSpPr>
            <p:grpSpPr>
              <a:xfrm>
                <a:off x="6116138" y="1938211"/>
                <a:ext cx="5600337" cy="4618704"/>
                <a:chOff x="6117082" y="1970456"/>
                <a:chExt cx="5600337" cy="4618704"/>
              </a:xfrm>
            </p:grpSpPr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5809BC7C-FF3A-2D33-AED9-BC3A54A60DE9}"/>
                    </a:ext>
                  </a:extLst>
                </p:cNvPr>
                <p:cNvSpPr txBox="1"/>
                <p:nvPr/>
              </p:nvSpPr>
              <p:spPr>
                <a:xfrm>
                  <a:off x="9836860" y="4254226"/>
                  <a:ext cx="86584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SR</a:t>
                  </a:r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CE6ABD01-F6FB-58F5-27B3-D95990616F79}"/>
                    </a:ext>
                  </a:extLst>
                </p:cNvPr>
                <p:cNvGrpSpPr/>
                <p:nvPr/>
              </p:nvGrpSpPr>
              <p:grpSpPr>
                <a:xfrm>
                  <a:off x="6117082" y="1970456"/>
                  <a:ext cx="5600337" cy="4618704"/>
                  <a:chOff x="6117082" y="1970456"/>
                  <a:chExt cx="5600337" cy="4618704"/>
                </a:xfrm>
              </p:grpSpPr>
              <p:grpSp>
                <p:nvGrpSpPr>
                  <p:cNvPr id="141" name="组合 140">
                    <a:extLst>
                      <a:ext uri="{FF2B5EF4-FFF2-40B4-BE49-F238E27FC236}">
                        <a16:creationId xmlns:a16="http://schemas.microsoft.com/office/drawing/2014/main" id="{20AD0C97-228B-64ED-50EC-DE8825584AF8}"/>
                      </a:ext>
                    </a:extLst>
                  </p:cNvPr>
                  <p:cNvGrpSpPr/>
                  <p:nvPr/>
                </p:nvGrpSpPr>
                <p:grpSpPr>
                  <a:xfrm>
                    <a:off x="9933302" y="1970456"/>
                    <a:ext cx="1404972" cy="873540"/>
                    <a:chOff x="9523520" y="1802362"/>
                    <a:chExt cx="1404972" cy="873540"/>
                  </a:xfrm>
                </p:grpSpPr>
                <p:sp>
                  <p:nvSpPr>
                    <p:cNvPr id="9" name="文本框 8">
                      <a:extLst>
                        <a:ext uri="{FF2B5EF4-FFF2-40B4-BE49-F238E27FC236}">
                          <a16:creationId xmlns:a16="http://schemas.microsoft.com/office/drawing/2014/main" id="{4608D570-6364-652B-9E7E-6907AD05EF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80473" y="1802362"/>
                      <a:ext cx="8658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zh-CN" alt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请求</a:t>
                      </a:r>
                    </a:p>
                  </p:txBody>
                </p:sp>
                <p:sp>
                  <p:nvSpPr>
                    <p:cNvPr id="125" name="文本框 124">
                      <a:extLst>
                        <a:ext uri="{FF2B5EF4-FFF2-40B4-BE49-F238E27FC236}">
                          <a16:creationId xmlns:a16="http://schemas.microsoft.com/office/drawing/2014/main" id="{53A092A0-C828-FFD8-5250-97A80B5A3F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21426" y="2429681"/>
                      <a:ext cx="130706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zh-CN" alt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响应</a:t>
                      </a:r>
                    </a:p>
                  </p:txBody>
                </p:sp>
                <p:cxnSp>
                  <p:nvCxnSpPr>
                    <p:cNvPr id="126" name="直接箭头连接符 125">
                      <a:extLst>
                        <a:ext uri="{FF2B5EF4-FFF2-40B4-BE49-F238E27FC236}">
                          <a16:creationId xmlns:a16="http://schemas.microsoft.com/office/drawing/2014/main" id="{3D61B51E-3E60-230C-121F-8BBEF7DAD0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523520" y="2377631"/>
                      <a:ext cx="618290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直接箭头连接符 129">
                      <a:extLst>
                        <a:ext uri="{FF2B5EF4-FFF2-40B4-BE49-F238E27FC236}">
                          <a16:creationId xmlns:a16="http://schemas.microsoft.com/office/drawing/2014/main" id="{02A01310-468E-8723-6A7F-FD94AF41DD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560599" y="2172526"/>
                      <a:ext cx="581211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5" name="文本框 184">
                    <a:extLst>
                      <a:ext uri="{FF2B5EF4-FFF2-40B4-BE49-F238E27FC236}">
                        <a16:creationId xmlns:a16="http://schemas.microsoft.com/office/drawing/2014/main" id="{83795A7F-4437-9A2E-3285-5DE69D5EC84E}"/>
                      </a:ext>
                    </a:extLst>
                  </p:cNvPr>
                  <p:cNvSpPr txBox="1"/>
                  <p:nvPr/>
                </p:nvSpPr>
                <p:spPr>
                  <a:xfrm rot="20946883">
                    <a:off x="9518367" y="5780963"/>
                    <a:ext cx="86584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图片</a:t>
                    </a:r>
                  </a:p>
                </p:txBody>
              </p:sp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63FBEE54-BC47-CFF9-11BD-087D27030BE2}"/>
                      </a:ext>
                    </a:extLst>
                  </p:cNvPr>
                  <p:cNvSpPr txBox="1"/>
                  <p:nvPr/>
                </p:nvSpPr>
                <p:spPr>
                  <a:xfrm rot="986653">
                    <a:off x="9876897" y="5557248"/>
                    <a:ext cx="86584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SR</a:t>
                    </a:r>
                    <a:endParaRPr lang="zh-CN" alt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86CBE235-8100-4588-38DD-6A530DF7A2E6}"/>
                      </a:ext>
                    </a:extLst>
                  </p:cNvPr>
                  <p:cNvGrpSpPr/>
                  <p:nvPr/>
                </p:nvGrpSpPr>
                <p:grpSpPr>
                  <a:xfrm>
                    <a:off x="6117082" y="1970456"/>
                    <a:ext cx="5600337" cy="4618704"/>
                    <a:chOff x="6129518" y="2016057"/>
                    <a:chExt cx="5600337" cy="4618704"/>
                  </a:xfrm>
                </p:grpSpPr>
                <p:sp>
                  <p:nvSpPr>
                    <p:cNvPr id="8" name="文本框 7">
                      <a:extLst>
                        <a:ext uri="{FF2B5EF4-FFF2-40B4-BE49-F238E27FC236}">
                          <a16:creationId xmlns:a16="http://schemas.microsoft.com/office/drawing/2014/main" id="{DCFCE0A6-A6A3-A208-7A25-D726788FBB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70242" y="5645051"/>
                      <a:ext cx="86584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图片</a:t>
                      </a:r>
                    </a:p>
                  </p:txBody>
                </p:sp>
                <p:sp>
                  <p:nvSpPr>
                    <p:cNvPr id="124" name="文本框 123">
                      <a:extLst>
                        <a:ext uri="{FF2B5EF4-FFF2-40B4-BE49-F238E27FC236}">
                          <a16:creationId xmlns:a16="http://schemas.microsoft.com/office/drawing/2014/main" id="{BEF51E1D-118C-369C-5A14-F528196008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00559" y="3865041"/>
                      <a:ext cx="8658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zh-CN" alt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语音</a:t>
                      </a:r>
                    </a:p>
                  </p:txBody>
                </p:sp>
                <p:grpSp>
                  <p:nvGrpSpPr>
                    <p:cNvPr id="137" name="组合 136">
                      <a:extLst>
                        <a:ext uri="{FF2B5EF4-FFF2-40B4-BE49-F238E27FC236}">
                          <a16:creationId xmlns:a16="http://schemas.microsoft.com/office/drawing/2014/main" id="{F01CE661-23BD-48C0-DD47-A235A04A40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2799" y="2016057"/>
                      <a:ext cx="2014005" cy="4618704"/>
                      <a:chOff x="7304727" y="1861384"/>
                      <a:chExt cx="2115792" cy="4279892"/>
                    </a:xfrm>
                  </p:grpSpPr>
                  <p:sp>
                    <p:nvSpPr>
                      <p:cNvPr id="113" name="矩形: 圆角 112">
                        <a:extLst>
                          <a:ext uri="{FF2B5EF4-FFF2-40B4-BE49-F238E27FC236}">
                            <a16:creationId xmlns:a16="http://schemas.microsoft.com/office/drawing/2014/main" id="{968292E0-6111-944F-7175-6D942EAA76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54561" y="3523865"/>
                        <a:ext cx="919036" cy="2617411"/>
                      </a:xfrm>
                      <a:prstGeom prst="roundRect">
                        <a:avLst/>
                      </a:prstGeom>
                      <a:gradFill flip="none" rotWithShape="1">
                        <a:gsLst>
                          <a:gs pos="0">
                            <a:srgbClr val="00FFFF"/>
                          </a:gs>
                          <a:gs pos="80000">
                            <a:srgbClr val="016DFF">
                              <a:alpha val="0"/>
                            </a:srgbClr>
                          </a:gs>
                          <a:gs pos="36000">
                            <a:srgbClr val="016DFF">
                              <a:alpha val="21000"/>
                            </a:srgbClr>
                          </a:gs>
                        </a:gsLst>
                        <a:lin ang="8100000" scaled="1"/>
                        <a:tileRect/>
                      </a:gradFill>
                      <a:ln w="12700" cap="flat" cmpd="sng" algn="ctr">
                        <a:gradFill>
                          <a:gsLst>
                            <a:gs pos="0">
                              <a:srgbClr val="016DFF">
                                <a:alpha val="0"/>
                              </a:srgbClr>
                            </a:gs>
                            <a:gs pos="100000">
                              <a:srgbClr val="00FFFF"/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 extrusionH="12700"/>
                    </p:spPr>
                    <p:txBody>
                      <a:bodyPr wrap="none"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思源黑体 CN" panose="020B0500000000000000" pitchFamily="34" charset="-122"/>
                            <a:cs typeface="Times New Roman" panose="02020603050405020304" pitchFamily="18" charset="0"/>
                          </a:rPr>
                          <a:t>S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2000" b="1" kern="0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ea typeface="思源黑体 CN" panose="020B0500000000000000" pitchFamily="34" charset="-122"/>
                            <a:cs typeface="Times New Roman" panose="02020603050405020304" pitchFamily="18" charset="0"/>
                          </a:rPr>
                          <a:t>O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思源黑体 CN" panose="020B0500000000000000" pitchFamily="34" charset="-122"/>
                            <a:cs typeface="Times New Roman" panose="02020603050405020304" pitchFamily="18" charset="0"/>
                          </a:rPr>
                          <a:t>C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2000" b="1" kern="0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ea typeface="思源黑体 CN" panose="020B0500000000000000" pitchFamily="34" charset="-122"/>
                            <a:cs typeface="Times New Roman" panose="02020603050405020304" pitchFamily="18" charset="0"/>
                          </a:rPr>
                          <a:t>K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sz="2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思源黑体 CN" panose="020B0500000000000000" pitchFamily="34" charset="-122"/>
                            <a:cs typeface="Times New Roman" panose="02020603050405020304" pitchFamily="18" charset="0"/>
                          </a:rPr>
                          <a:t>E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2000" b="1" kern="0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ea typeface="思源黑体 CN" panose="020B0500000000000000" pitchFamily="34" charset="-122"/>
                            <a:cs typeface="Times New Roman" panose="02020603050405020304" pitchFamily="18" charset="0"/>
                          </a:rPr>
                          <a:t>T</a:t>
                        </a:r>
                      </a:p>
                    </p:txBody>
                  </p:sp>
                  <p:sp>
                    <p:nvSpPr>
                      <p:cNvPr id="115" name="矩形: 圆角 114">
                        <a:extLst>
                          <a:ext uri="{FF2B5EF4-FFF2-40B4-BE49-F238E27FC236}">
                            <a16:creationId xmlns:a16="http://schemas.microsoft.com/office/drawing/2014/main" id="{32E3CF54-F36D-B8C1-2C59-04D4417838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04727" y="1861384"/>
                        <a:ext cx="1840074" cy="924370"/>
                      </a:xfrm>
                      <a:prstGeom prst="roundRect">
                        <a:avLst/>
                      </a:prstGeom>
                      <a:gradFill flip="none" rotWithShape="1">
                        <a:gsLst>
                          <a:gs pos="0">
                            <a:srgbClr val="00FFFF"/>
                          </a:gs>
                          <a:gs pos="80000">
                            <a:srgbClr val="016DFF">
                              <a:alpha val="0"/>
                            </a:srgbClr>
                          </a:gs>
                          <a:gs pos="36000">
                            <a:srgbClr val="016DFF">
                              <a:alpha val="21000"/>
                            </a:srgbClr>
                          </a:gs>
                        </a:gsLst>
                        <a:lin ang="8100000" scaled="1"/>
                        <a:tileRect/>
                      </a:gradFill>
                      <a:ln w="12700" cap="flat" cmpd="sng" algn="ctr">
                        <a:gradFill>
                          <a:gsLst>
                            <a:gs pos="0">
                              <a:srgbClr val="016DFF">
                                <a:alpha val="0"/>
                              </a:srgbClr>
                            </a:gs>
                            <a:gs pos="100000">
                              <a:srgbClr val="00FFFF"/>
                            </a:gs>
                          </a:gsLst>
                          <a:lin ang="5400000" scaled="1"/>
                        </a:gradFill>
                        <a:prstDash val="solid"/>
                        <a:miter lim="800000"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 extrusionH="12700"/>
                    </p:spPr>
                    <p:txBody>
                      <a:bodyPr wrap="none"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60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思源黑体 CN" panose="020B0500000000000000" pitchFamily="34" charset="-122"/>
                          <a:ea typeface="思源黑体 CN" panose="020B0500000000000000" pitchFamily="34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16" name="文本框 115">
                        <a:extLst>
                          <a:ext uri="{FF2B5EF4-FFF2-40B4-BE49-F238E27FC236}">
                            <a16:creationId xmlns:a16="http://schemas.microsoft.com/office/drawing/2014/main" id="{AD2849DA-B5E6-A164-425A-3C5F1C40B4A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56132" y="2450126"/>
                        <a:ext cx="865841" cy="2566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 algn="l"/>
                        <a:r>
                          <a: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文字</a:t>
                        </a:r>
                      </a:p>
                    </p:txBody>
                  </p:sp>
                  <p:sp>
                    <p:nvSpPr>
                      <p:cNvPr id="117" name="文本框 116">
                        <a:extLst>
                          <a:ext uri="{FF2B5EF4-FFF2-40B4-BE49-F238E27FC236}">
                            <a16:creationId xmlns:a16="http://schemas.microsoft.com/office/drawing/2014/main" id="{556D266F-4F96-480C-060B-6A4A22BF3A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23953" y="1875474"/>
                        <a:ext cx="865841" cy="2566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 algn="l"/>
                        <a:r>
                          <a: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语音</a:t>
                        </a:r>
                      </a:p>
                    </p:txBody>
                  </p:sp>
                  <p:cxnSp>
                    <p:nvCxnSpPr>
                      <p:cNvPr id="118" name="直接箭头连接符 117">
                        <a:extLst>
                          <a:ext uri="{FF2B5EF4-FFF2-40B4-BE49-F238E27FC236}">
                            <a16:creationId xmlns:a16="http://schemas.microsoft.com/office/drawing/2014/main" id="{F12BAF50-BBDE-3078-9FB0-18BD09E7E5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425752" y="2846816"/>
                        <a:ext cx="0" cy="64851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直接箭头连接符 119">
                        <a:extLst>
                          <a:ext uri="{FF2B5EF4-FFF2-40B4-BE49-F238E27FC236}">
                            <a16:creationId xmlns:a16="http://schemas.microsoft.com/office/drawing/2014/main" id="{0EC43B9D-5D61-CFF7-6ED7-18CCE9A0AFB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62025" y="2820942"/>
                        <a:ext cx="1252" cy="674386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箭头: 上弧形 120">
                        <a:extLst>
                          <a:ext uri="{FF2B5EF4-FFF2-40B4-BE49-F238E27FC236}">
                            <a16:creationId xmlns:a16="http://schemas.microsoft.com/office/drawing/2014/main" id="{BAC97045-6816-D6BD-B2DE-22F76B8EDAEE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 flipH="1" flipV="1">
                        <a:off x="8495049" y="2217252"/>
                        <a:ext cx="523739" cy="235890"/>
                      </a:xfrm>
                      <a:prstGeom prst="curvedDownArrow">
                        <a:avLst/>
                      </a:prstGeom>
                      <a:solidFill>
                        <a:srgbClr val="23FFFF"/>
                      </a:solidFill>
                      <a:ln>
                        <a:solidFill>
                          <a:schemeClr val="accent3">
                            <a:lumMod val="9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2" name="箭头: 上弧形 121">
                        <a:extLst>
                          <a:ext uri="{FF2B5EF4-FFF2-40B4-BE49-F238E27FC236}">
                            <a16:creationId xmlns:a16="http://schemas.microsoft.com/office/drawing/2014/main" id="{230BB61B-705B-882A-57D9-D368A2EE814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 flipV="1">
                        <a:off x="7492147" y="2217253"/>
                        <a:ext cx="523739" cy="235890"/>
                      </a:xfrm>
                      <a:prstGeom prst="curvedDownArrow">
                        <a:avLst/>
                      </a:prstGeom>
                      <a:solidFill>
                        <a:srgbClr val="23FFFF"/>
                      </a:solidFill>
                      <a:ln>
                        <a:solidFill>
                          <a:schemeClr val="accent3">
                            <a:lumMod val="9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31" name="文本框 130">
                        <a:extLst>
                          <a:ext uri="{FF2B5EF4-FFF2-40B4-BE49-F238E27FC236}">
                            <a16:creationId xmlns:a16="http://schemas.microsoft.com/office/drawing/2014/main" id="{2E2AE3E9-BD26-0152-C5F7-A6346A11632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23211" y="2952986"/>
                        <a:ext cx="865841" cy="2566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 algn="l"/>
                        <a:r>
                          <a: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语音</a:t>
                        </a:r>
                      </a:p>
                    </p:txBody>
                  </p:sp>
                  <p:sp>
                    <p:nvSpPr>
                      <p:cNvPr id="132" name="文本框 131">
                        <a:extLst>
                          <a:ext uri="{FF2B5EF4-FFF2-40B4-BE49-F238E27FC236}">
                            <a16:creationId xmlns:a16="http://schemas.microsoft.com/office/drawing/2014/main" id="{8327865B-F1C2-A265-0627-EE6B834CBA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54678" y="2908226"/>
                        <a:ext cx="865841" cy="2566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 algn="l"/>
                        <a:r>
                          <a:rPr lang="zh-CN" altLang="en-US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音频</a:t>
                        </a:r>
                      </a:p>
                    </p:txBody>
                  </p:sp>
                </p:grpSp>
                <p:pic>
                  <p:nvPicPr>
                    <p:cNvPr id="6148" name="Picture 4">
                      <a:extLst>
                        <a:ext uri="{FF2B5EF4-FFF2-40B4-BE49-F238E27FC236}">
                          <a16:creationId xmlns:a16="http://schemas.microsoft.com/office/drawing/2014/main" id="{550E07E2-D449-5200-0CA2-B80BE0D2C3D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860732" y="4528314"/>
                      <a:ext cx="986675" cy="54547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cxnSp>
                  <p:nvCxnSpPr>
                    <p:cNvPr id="142" name="直接箭头连接符 141">
                      <a:extLst>
                        <a:ext uri="{FF2B5EF4-FFF2-40B4-BE49-F238E27FC236}">
                          <a16:creationId xmlns:a16="http://schemas.microsoft.com/office/drawing/2014/main" id="{C3B0E648-94DD-BBFB-2F36-1E94161279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7720116" y="4914100"/>
                      <a:ext cx="657408" cy="8766"/>
                    </a:xfrm>
                    <a:prstGeom prst="straightConnector1">
                      <a:avLst/>
                    </a:prstGeom>
                    <a:ln w="38100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3" name="文本框 142">
                      <a:extLst>
                        <a:ext uri="{FF2B5EF4-FFF2-40B4-BE49-F238E27FC236}">
                          <a16:creationId xmlns:a16="http://schemas.microsoft.com/office/drawing/2014/main" id="{7FAB6939-C9E4-C1CF-E932-767EB8FE4F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7107" y="4571487"/>
                      <a:ext cx="8658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4" name="文本框 143">
                      <a:extLst>
                        <a:ext uri="{FF2B5EF4-FFF2-40B4-BE49-F238E27FC236}">
                          <a16:creationId xmlns:a16="http://schemas.microsoft.com/office/drawing/2014/main" id="{7D9A6145-4958-DEDA-F8DB-F028F0CCFC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49591" y="5043324"/>
                      <a:ext cx="8658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altLang="zh-CN" b="1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 out</a:t>
                      </a:r>
                      <a:endParaRPr lang="zh-CN" altLang="en-US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145" name="直接箭头连接符 144">
                      <a:extLst>
                        <a:ext uri="{FF2B5EF4-FFF2-40B4-BE49-F238E27FC236}">
                          <a16:creationId xmlns:a16="http://schemas.microsoft.com/office/drawing/2014/main" id="{D2B23C69-9766-A7A0-63F7-2300BB1DB4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129518" y="5936395"/>
                      <a:ext cx="2243007" cy="11318"/>
                    </a:xfrm>
                    <a:prstGeom prst="straightConnector1">
                      <a:avLst/>
                    </a:prstGeom>
                    <a:ln w="19050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连接符: 曲线 147">
                      <a:extLst>
                        <a:ext uri="{FF2B5EF4-FFF2-40B4-BE49-F238E27FC236}">
                          <a16:creationId xmlns:a16="http://schemas.microsoft.com/office/drawing/2014/main" id="{30362E99-600C-CB8C-054A-A96BA481F55A}"/>
                        </a:ext>
                      </a:extLst>
                    </p:cNvPr>
                    <p:cNvCxnSpPr>
                      <a:cxnSpLocks/>
                      <a:stCxn id="144" idx="1"/>
                      <a:endCxn id="6146" idx="1"/>
                    </p:cNvCxnSpPr>
                    <p:nvPr/>
                  </p:nvCxnSpPr>
                  <p:spPr>
                    <a:xfrm rot="10800000" flipH="1" flipV="1">
                      <a:off x="6949590" y="5181824"/>
                      <a:ext cx="295337" cy="1394610"/>
                    </a:xfrm>
                    <a:prstGeom prst="curvedConnector3">
                      <a:avLst>
                        <a:gd name="adj1" fmla="val -77403"/>
                      </a:avLst>
                    </a:prstGeom>
                    <a:ln>
                      <a:solidFill>
                        <a:schemeClr val="accent2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直接箭头连接符 159">
                      <a:extLst>
                        <a:ext uri="{FF2B5EF4-FFF2-40B4-BE49-F238E27FC236}">
                          <a16:creationId xmlns:a16="http://schemas.microsoft.com/office/drawing/2014/main" id="{8E84DC4B-91BA-AA82-62DC-30E38ADB5E1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303202" y="4239141"/>
                      <a:ext cx="1375886" cy="29012"/>
                    </a:xfrm>
                    <a:prstGeom prst="straightConnector1">
                      <a:avLst/>
                    </a:prstGeom>
                    <a:ln w="19050">
                      <a:gradFill>
                        <a:gsLst>
                          <a:gs pos="0">
                            <a:srgbClr val="23FFFF"/>
                          </a:gs>
                          <a:gs pos="100000">
                            <a:srgbClr val="23FFFF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6150" name="Picture 6">
                      <a:extLst>
                        <a:ext uri="{FF2B5EF4-FFF2-40B4-BE49-F238E27FC236}">
                          <a16:creationId xmlns:a16="http://schemas.microsoft.com/office/drawing/2014/main" id="{D01772C6-90B2-4256-2D4C-7AACC183FC4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68990" y="4755369"/>
                      <a:ext cx="681720" cy="67732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152" name="Picture 8">
                      <a:extLst>
                        <a:ext uri="{FF2B5EF4-FFF2-40B4-BE49-F238E27FC236}">
                          <a16:creationId xmlns:a16="http://schemas.microsoft.com/office/drawing/2014/main" id="{77F3DC1D-A195-C2E5-875F-DC90708DB7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print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580308" y="3819596"/>
                      <a:ext cx="643004" cy="77798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73" name="组合 172">
                      <a:extLst>
                        <a:ext uri="{FF2B5EF4-FFF2-40B4-BE49-F238E27FC236}">
                          <a16:creationId xmlns:a16="http://schemas.microsoft.com/office/drawing/2014/main" id="{EB3847A0-BE24-005C-D9A3-BD09351B80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510237" y="5568241"/>
                      <a:ext cx="999225" cy="904686"/>
                      <a:chOff x="6757406" y="2016396"/>
                      <a:chExt cx="1868621" cy="1691827"/>
                    </a:xfrm>
                  </p:grpSpPr>
                  <p:pic>
                    <p:nvPicPr>
                      <p:cNvPr id="174" name="图片 173" descr="图形用户界面, 网站&#10;&#10;描述已自动生成">
                        <a:extLst>
                          <a:ext uri="{FF2B5EF4-FFF2-40B4-BE49-F238E27FC236}">
                            <a16:creationId xmlns:a16="http://schemas.microsoft.com/office/drawing/2014/main" id="{57141E90-41BB-73BE-5D28-485DE0B9DC2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708" t="9301" r="16651"/>
                      <a:stretch/>
                    </p:blipFill>
                    <p:spPr>
                      <a:xfrm>
                        <a:off x="6757406" y="2016396"/>
                        <a:ext cx="1868621" cy="1691827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75" name="矩形 174">
                        <a:extLst>
                          <a:ext uri="{FF2B5EF4-FFF2-40B4-BE49-F238E27FC236}">
                            <a16:creationId xmlns:a16="http://schemas.microsoft.com/office/drawing/2014/main" id="{05723E93-CA79-5442-EEE1-7CFA7BD95A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57999" y="2101724"/>
                        <a:ext cx="1667437" cy="1027073"/>
                      </a:xfrm>
                      <a:prstGeom prst="rect">
                        <a:avLst/>
                      </a:prstGeom>
                      <a:solidFill>
                        <a:srgbClr val="00B0F0">
                          <a:alpha val="6980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2800" b="1" kern="100" dirty="0">
                          <a:solidFill>
                            <a:schemeClr val="bg1"/>
                          </a:solidFill>
                          <a:effectLst>
                            <a:reflection blurRad="6350" stA="50000" endA="300" endPos="50000" dist="29997" dir="5400000" sy="-100000" algn="bl" rotWithShape="0"/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78" name="文本框 177">
                      <a:extLst>
                        <a:ext uri="{FF2B5EF4-FFF2-40B4-BE49-F238E27FC236}">
                          <a16:creationId xmlns:a16="http://schemas.microsoft.com/office/drawing/2014/main" id="{10A4D16C-FC86-3A9A-035E-D70DF6B578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05668" y="5778278"/>
                      <a:ext cx="82418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7" name="文本框 186">
                      <a:extLst>
                        <a:ext uri="{FF2B5EF4-FFF2-40B4-BE49-F238E27FC236}">
                          <a16:creationId xmlns:a16="http://schemas.microsoft.com/office/drawing/2014/main" id="{0288EB91-CC2A-2C29-8F8C-94A8429C07C4}"/>
                        </a:ext>
                      </a:extLst>
                    </p:cNvPr>
                    <p:cNvSpPr txBox="1"/>
                    <p:nvPr/>
                  </p:nvSpPr>
                  <p:spPr>
                    <a:xfrm rot="20946883">
                      <a:off x="9711403" y="6116019"/>
                      <a:ext cx="86584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警告</a:t>
                      </a:r>
                    </a:p>
                  </p:txBody>
                </p:sp>
                <p:cxnSp>
                  <p:nvCxnSpPr>
                    <p:cNvPr id="6169" name="直接箭头连接符 6168">
                      <a:extLst>
                        <a:ext uri="{FF2B5EF4-FFF2-40B4-BE49-F238E27FC236}">
                          <a16:creationId xmlns:a16="http://schemas.microsoft.com/office/drawing/2014/main" id="{CCE3CF4E-5760-683B-4630-10CD6F27B7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309772" y="5065643"/>
                      <a:ext cx="1375886" cy="29012"/>
                    </a:xfrm>
                    <a:prstGeom prst="straightConnector1">
                      <a:avLst/>
                    </a:prstGeom>
                    <a:ln w="19050">
                      <a:gradFill>
                        <a:gsLst>
                          <a:gs pos="0">
                            <a:srgbClr val="23FFFF"/>
                          </a:gs>
                          <a:gs pos="100000">
                            <a:srgbClr val="23FFFF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70" name="直接箭头连接符 6169">
                      <a:extLst>
                        <a:ext uri="{FF2B5EF4-FFF2-40B4-BE49-F238E27FC236}">
                          <a16:creationId xmlns:a16="http://schemas.microsoft.com/office/drawing/2014/main" id="{92AAF95D-6D56-6CA9-ABE1-5F393A900F6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9378313" y="5569265"/>
                      <a:ext cx="1158819" cy="319212"/>
                    </a:xfrm>
                    <a:prstGeom prst="straightConnector1">
                      <a:avLst/>
                    </a:prstGeom>
                    <a:ln w="19050">
                      <a:gradFill>
                        <a:gsLst>
                          <a:gs pos="0">
                            <a:srgbClr val="23FFFF"/>
                          </a:gs>
                          <a:gs pos="100000">
                            <a:srgbClr val="23FFFF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73" name="直接箭头连接符 6172">
                      <a:extLst>
                        <a:ext uri="{FF2B5EF4-FFF2-40B4-BE49-F238E27FC236}">
                          <a16:creationId xmlns:a16="http://schemas.microsoft.com/office/drawing/2014/main" id="{F7277FBC-C122-AA82-0E78-D09C9568B3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351417" y="5885032"/>
                      <a:ext cx="1185715" cy="451572"/>
                    </a:xfrm>
                    <a:prstGeom prst="straightConnector1">
                      <a:avLst/>
                    </a:prstGeom>
                    <a:ln w="19050">
                      <a:gradFill>
                        <a:gsLst>
                          <a:gs pos="0">
                            <a:srgbClr val="23FFFF"/>
                          </a:gs>
                          <a:gs pos="100000">
                            <a:srgbClr val="23FFFF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B247C6F-7137-482F-7220-CBCC11ECDAC4}"/>
              </a:ext>
            </a:extLst>
          </p:cNvPr>
          <p:cNvSpPr txBox="1"/>
          <p:nvPr/>
        </p:nvSpPr>
        <p:spPr>
          <a:xfrm>
            <a:off x="7957902" y="6460534"/>
            <a:ext cx="865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RTSP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FEA25EAF-3076-9EE9-AD9C-A8353296C9B3}"/>
              </a:ext>
            </a:extLst>
          </p:cNvPr>
          <p:cNvSpPr/>
          <p:nvPr/>
        </p:nvSpPr>
        <p:spPr>
          <a:xfrm>
            <a:off x="948988" y="1879966"/>
            <a:ext cx="6931236" cy="3629020"/>
          </a:xfrm>
          <a:prstGeom prst="flowChartProcess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B3504361-D117-109E-00A8-F2E38B1FA6AA}"/>
              </a:ext>
            </a:extLst>
          </p:cNvPr>
          <p:cNvSpPr/>
          <p:nvPr/>
        </p:nvSpPr>
        <p:spPr>
          <a:xfrm>
            <a:off x="7889102" y="1879966"/>
            <a:ext cx="4282162" cy="1537362"/>
          </a:xfrm>
          <a:prstGeom prst="flowChartProcess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C93A9AE-AC7C-EAD7-ACCC-1A33FE134DF7}"/>
              </a:ext>
            </a:extLst>
          </p:cNvPr>
          <p:cNvSpPr txBox="1"/>
          <p:nvPr/>
        </p:nvSpPr>
        <p:spPr>
          <a:xfrm>
            <a:off x="896350" y="4930648"/>
            <a:ext cx="15426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C000"/>
                </a:solidFill>
              </a:rPr>
              <a:t>在线</a:t>
            </a:r>
            <a:r>
              <a:rPr lang="en-US" altLang="zh-CN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finetune</a:t>
            </a:r>
          </a:p>
          <a:p>
            <a:pPr algn="ctr"/>
            <a:r>
              <a:rPr lang="zh-CN" altLang="en-US" b="1" dirty="0">
                <a:solidFill>
                  <a:srgbClr val="FFC000"/>
                </a:solidFill>
              </a:rPr>
              <a:t>模块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EF052AB-72D0-7EA4-3AF4-5CB8CFC0B9AD}"/>
              </a:ext>
            </a:extLst>
          </p:cNvPr>
          <p:cNvSpPr txBox="1"/>
          <p:nvPr/>
        </p:nvSpPr>
        <p:spPr>
          <a:xfrm>
            <a:off x="10628591" y="2827661"/>
            <a:ext cx="15426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C000"/>
                </a:solidFill>
              </a:rPr>
              <a:t>大语言模型</a:t>
            </a:r>
            <a:endParaRPr lang="en-US" altLang="zh-CN" b="1" dirty="0">
              <a:solidFill>
                <a:srgbClr val="FFC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C000"/>
                </a:solidFill>
              </a:rPr>
              <a:t>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E1C492-3088-8E1D-589A-3FF3BDB15D55}"/>
              </a:ext>
            </a:extLst>
          </p:cNvPr>
          <p:cNvSpPr txBox="1"/>
          <p:nvPr/>
        </p:nvSpPr>
        <p:spPr>
          <a:xfrm>
            <a:off x="1433162" y="6373334"/>
            <a:ext cx="19434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 </a:t>
            </a:r>
            <a:r>
              <a:rPr lang="zh-CN" altLang="en-US" sz="2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流水线</a:t>
            </a:r>
            <a:endParaRPr lang="en-US" altLang="zh-CN" sz="20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流程图: 过程 33">
            <a:extLst>
              <a:ext uri="{FF2B5EF4-FFF2-40B4-BE49-F238E27FC236}">
                <a16:creationId xmlns:a16="http://schemas.microsoft.com/office/drawing/2014/main" id="{EA362697-2979-C1EA-1EAA-15BA69A3085B}"/>
              </a:ext>
            </a:extLst>
          </p:cNvPr>
          <p:cNvSpPr/>
          <p:nvPr/>
        </p:nvSpPr>
        <p:spPr>
          <a:xfrm>
            <a:off x="9465362" y="3417272"/>
            <a:ext cx="2702462" cy="3320261"/>
          </a:xfrm>
          <a:prstGeom prst="flowChartProcess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D772558-D940-D6DB-4E74-4BF82D4FF8EA}"/>
              </a:ext>
            </a:extLst>
          </p:cNvPr>
          <p:cNvSpPr txBox="1"/>
          <p:nvPr/>
        </p:nvSpPr>
        <p:spPr>
          <a:xfrm>
            <a:off x="10710655" y="3525136"/>
            <a:ext cx="15426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zh-CN" altLang="en-US" b="1" dirty="0">
                <a:solidFill>
                  <a:srgbClr val="FFC000"/>
                </a:solidFill>
              </a:rPr>
              <a:t>语音</a:t>
            </a:r>
            <a:endParaRPr lang="en-US" altLang="zh-CN" b="1" dirty="0">
              <a:solidFill>
                <a:srgbClr val="FFC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C000"/>
                </a:solidFill>
              </a:rPr>
              <a:t>模块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8351434-ED24-D5C7-92AE-77CD5D19EA00}"/>
              </a:ext>
            </a:extLst>
          </p:cNvPr>
          <p:cNvCxnSpPr>
            <a:cxnSpLocks/>
            <a:stCxn id="6148" idx="0"/>
          </p:cNvCxnSpPr>
          <p:nvPr/>
        </p:nvCxnSpPr>
        <p:spPr>
          <a:xfrm flipV="1">
            <a:off x="7369436" y="2522590"/>
            <a:ext cx="8878" cy="188397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DD9BFA5-CC33-E9FA-60BA-4BABF0D368FC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06182"/>
            <a:ext cx="12178586" cy="11937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82EBEF8-2E1A-A57F-52C6-7B20A2762468}"/>
              </a:ext>
            </a:extLst>
          </p:cNvPr>
          <p:cNvSpPr txBox="1"/>
          <p:nvPr/>
        </p:nvSpPr>
        <p:spPr>
          <a:xfrm>
            <a:off x="896200" y="4930623"/>
            <a:ext cx="154267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C000"/>
                </a:solidFill>
              </a:rPr>
              <a:t>在线</a:t>
            </a:r>
            <a:r>
              <a:rPr lang="en-US" altLang="zh-CN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finetune</a:t>
            </a:r>
          </a:p>
          <a:p>
            <a:pPr algn="ctr"/>
            <a:r>
              <a:rPr lang="zh-CN" altLang="en-US" b="1" dirty="0">
                <a:solidFill>
                  <a:srgbClr val="FFC000"/>
                </a:solidFill>
              </a:rPr>
              <a:t>模块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E342613-7810-568A-4AB1-52A391B70B50}"/>
              </a:ext>
            </a:extLst>
          </p:cNvPr>
          <p:cNvSpPr txBox="1"/>
          <p:nvPr/>
        </p:nvSpPr>
        <p:spPr>
          <a:xfrm>
            <a:off x="-55950" y="3095852"/>
            <a:ext cx="15426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C000"/>
                </a:solidFill>
              </a:rPr>
              <a:t>云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12ED5DD-CEA2-C237-A5B1-74CDE538F256}"/>
              </a:ext>
            </a:extLst>
          </p:cNvPr>
          <p:cNvSpPr txBox="1"/>
          <p:nvPr/>
        </p:nvSpPr>
        <p:spPr>
          <a:xfrm>
            <a:off x="-65232" y="3484360"/>
            <a:ext cx="15426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C000"/>
                </a:solidFill>
              </a:rPr>
              <a:t>端</a:t>
            </a:r>
          </a:p>
        </p:txBody>
      </p:sp>
      <p:sp>
        <p:nvSpPr>
          <p:cNvPr id="17" name="箭头: 上下 16">
            <a:extLst>
              <a:ext uri="{FF2B5EF4-FFF2-40B4-BE49-F238E27FC236}">
                <a16:creationId xmlns:a16="http://schemas.microsoft.com/office/drawing/2014/main" id="{3DE0FD1D-0C44-CA15-B086-3BDBAF9431DF}"/>
              </a:ext>
            </a:extLst>
          </p:cNvPr>
          <p:cNvSpPr/>
          <p:nvPr/>
        </p:nvSpPr>
        <p:spPr>
          <a:xfrm>
            <a:off x="5453102" y="4705296"/>
            <a:ext cx="130776" cy="995415"/>
          </a:xfrm>
          <a:prstGeom prst="upDownArrow">
            <a:avLst/>
          </a:prstGeom>
          <a:solidFill>
            <a:srgbClr val="23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67704FC-A099-876A-822E-CD27ABD4EF11}"/>
              </a:ext>
            </a:extLst>
          </p:cNvPr>
          <p:cNvSpPr/>
          <p:nvPr/>
        </p:nvSpPr>
        <p:spPr>
          <a:xfrm>
            <a:off x="10735539" y="1929022"/>
            <a:ext cx="1358398" cy="719483"/>
          </a:xfrm>
          <a:prstGeom prst="roundRect">
            <a:avLst/>
          </a:prstGeom>
          <a:gradFill flip="none" rotWithShape="1">
            <a:gsLst>
              <a:gs pos="0">
                <a:srgbClr val="00FFFF"/>
              </a:gs>
              <a:gs pos="80000">
                <a:srgbClr val="016DFF">
                  <a:alpha val="0"/>
                </a:srgbClr>
              </a:gs>
              <a:gs pos="36000">
                <a:srgbClr val="016DFF">
                  <a:alpha val="21000"/>
                </a:srgbClr>
              </a:gs>
            </a:gsLst>
            <a:lin ang="8100000" scaled="1"/>
            <a:tileRect/>
          </a:gradFill>
          <a:ln w="12700" cap="flat" cmpd="sng" algn="ctr">
            <a:gradFill>
              <a:gsLst>
                <a:gs pos="0">
                  <a:srgbClr val="016DFF">
                    <a:alpha val="0"/>
                  </a:srgbClr>
                </a:gs>
                <a:gs pos="100000">
                  <a:srgbClr val="00FFFF"/>
                </a:gs>
              </a:gsLst>
              <a:lin ang="5400000" scaled="1"/>
            </a:gra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 extrusionH="12700"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" panose="020B0500000000000000" pitchFamily="34" charset="-122"/>
                <a:cs typeface="Times New Roman" panose="02020603050405020304" pitchFamily="18" charset="0"/>
              </a:rPr>
              <a:t>Llama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FFC000"/>
                </a:solidFill>
                <a:latin typeface="+mj-ea"/>
                <a:ea typeface="+mj-ea"/>
              </a:rPr>
              <a:t>盘古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36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对角 1">
            <a:extLst>
              <a:ext uri="{FF2B5EF4-FFF2-40B4-BE49-F238E27FC236}">
                <a16:creationId xmlns:a16="http://schemas.microsoft.com/office/drawing/2014/main" id="{4A85E4F1-8990-D9FE-DE02-1222565EBE81}"/>
              </a:ext>
            </a:extLst>
          </p:cNvPr>
          <p:cNvSpPr/>
          <p:nvPr/>
        </p:nvSpPr>
        <p:spPr>
          <a:xfrm>
            <a:off x="2118925" y="2273300"/>
            <a:ext cx="7943520" cy="2458890"/>
          </a:xfrm>
          <a:prstGeom prst="snip2DiagRect">
            <a:avLst>
              <a:gd name="adj1" fmla="val 0"/>
              <a:gd name="adj2" fmla="val 16667"/>
            </a:avLst>
          </a:prstGeom>
          <a:gradFill flip="none" rotWithShape="1">
            <a:gsLst>
              <a:gs pos="50000">
                <a:schemeClr val="accent3">
                  <a:alpha val="0"/>
                </a:schemeClr>
              </a:gs>
              <a:gs pos="0">
                <a:schemeClr val="accent3">
                  <a:alpha val="50000"/>
                </a:schemeClr>
              </a:gs>
              <a:gs pos="100000">
                <a:schemeClr val="accent3">
                  <a:alpha val="50000"/>
                </a:schemeClr>
              </a:gs>
            </a:gsLst>
            <a:lin ang="2700000" scaled="1"/>
            <a:tileRect/>
          </a:gradFill>
          <a:ln w="12700" cap="flat" cmpd="sng" algn="ctr">
            <a:gradFill>
              <a:gsLst>
                <a:gs pos="0">
                  <a:schemeClr val="accent3"/>
                </a:gs>
                <a:gs pos="50000">
                  <a:schemeClr val="accent3">
                    <a:alpha val="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2FFCDC-C534-2DAE-490B-5F6F0C035AA3}"/>
              </a:ext>
            </a:extLst>
          </p:cNvPr>
          <p:cNvSpPr txBox="1"/>
          <p:nvPr/>
        </p:nvSpPr>
        <p:spPr>
          <a:xfrm>
            <a:off x="2188899" y="1251407"/>
            <a:ext cx="7803571" cy="1475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800" b="1" dirty="0">
                <a:ln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57000"/>
                        </a:schemeClr>
                      </a:gs>
                      <a:gs pos="69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sym typeface="+mn-ea"/>
              </a:rPr>
              <a:t>PART THREE</a:t>
            </a:r>
            <a:endParaRPr lang="zh-CN" altLang="en-US" sz="8800" b="1" dirty="0">
              <a:ln>
                <a:gradFill>
                  <a:gsLst>
                    <a:gs pos="0">
                      <a:schemeClr val="accent1">
                        <a:lumMod val="45000"/>
                        <a:lumOff val="55000"/>
                        <a:alpha val="57000"/>
                      </a:schemeClr>
                    </a:gs>
                    <a:gs pos="69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6619C-4D45-075E-6E2C-E72D2276A73C}"/>
              </a:ext>
            </a:extLst>
          </p:cNvPr>
          <p:cNvSpPr/>
          <p:nvPr/>
        </p:nvSpPr>
        <p:spPr>
          <a:xfrm>
            <a:off x="3014522" y="2027287"/>
            <a:ext cx="2230099" cy="2565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8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+mj-lt"/>
                <a:ea typeface="阿里巴巴普惠体 R" panose="00020600040101010101" charset="-122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82F0A0-050C-81BF-B1C6-E9FD67FBBB95}"/>
              </a:ext>
            </a:extLst>
          </p:cNvPr>
          <p:cNvSpPr/>
          <p:nvPr/>
        </p:nvSpPr>
        <p:spPr>
          <a:xfrm>
            <a:off x="5756662" y="2623366"/>
            <a:ext cx="3724096" cy="1308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6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端侧方案</a:t>
            </a:r>
            <a:endParaRPr lang="en-US" altLang="zh-CN" sz="6600" b="1" spc="3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rgbClr val="FFFFFF"/>
                  </a:gs>
                  <a:gs pos="50000">
                    <a:srgbClr val="FFFFFF"/>
                  </a:gs>
                  <a:gs pos="39000">
                    <a:schemeClr val="accent3"/>
                  </a:gs>
                  <a:gs pos="81000">
                    <a:srgbClr val="FFFFFF"/>
                  </a:gs>
                </a:gsLst>
                <a:lin ang="2700000" scaled="1"/>
              </a:gra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 descr="黑暗中的灯光&#10;&#10;描述已自动生成">
            <a:extLst>
              <a:ext uri="{FF2B5EF4-FFF2-40B4-BE49-F238E27FC236}">
                <a16:creationId xmlns:a16="http://schemas.microsoft.com/office/drawing/2014/main" id="{AF1C8720-5F6A-218E-6FA1-6762C4B5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0" y="3406885"/>
            <a:ext cx="2706160" cy="152221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5C7333-3120-0C75-8899-2F091D3E7136}"/>
              </a:ext>
            </a:extLst>
          </p:cNvPr>
          <p:cNvSpPr txBox="1">
            <a:spLocks/>
          </p:cNvSpPr>
          <p:nvPr/>
        </p:nvSpPr>
        <p:spPr>
          <a:xfrm>
            <a:off x="2450675" y="913663"/>
            <a:ext cx="7936006" cy="328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endParaRPr lang="zh-CN" altLang="en-US" sz="8000" b="1" i="1" spc="600" dirty="0">
              <a:gradFill>
                <a:gsLst>
                  <a:gs pos="64000">
                    <a:prstClr val="white"/>
                  </a:gs>
                  <a:gs pos="68000">
                    <a:schemeClr val="accent3"/>
                  </a:gs>
                  <a:gs pos="33000">
                    <a:schemeClr val="tx1"/>
                  </a:gs>
                  <a:gs pos="50000">
                    <a:schemeClr val="tx1"/>
                  </a:gs>
                  <a:gs pos="39000">
                    <a:schemeClr val="accent3"/>
                  </a:gs>
                  <a:gs pos="81000">
                    <a:schemeClr val="tx1"/>
                  </a:gs>
                </a:gsLst>
                <a:lin ang="2700000" scaled="1"/>
              </a:gradFill>
              <a:latin typeface="+mj-ea"/>
              <a:cs typeface="+mn-cs"/>
            </a:endParaRPr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9BC19EF9-675C-595C-B654-2EA20426D577}"/>
              </a:ext>
            </a:extLst>
          </p:cNvPr>
          <p:cNvSpPr txBox="1">
            <a:spLocks/>
          </p:cNvSpPr>
          <p:nvPr/>
        </p:nvSpPr>
        <p:spPr>
          <a:xfrm>
            <a:off x="4048298" y="6273154"/>
            <a:ext cx="9144000" cy="1957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6496C83-F598-6B26-6348-1483244DF7FA}"/>
              </a:ext>
            </a:extLst>
          </p:cNvPr>
          <p:cNvSpPr/>
          <p:nvPr/>
        </p:nvSpPr>
        <p:spPr>
          <a:xfrm rot="10800000" flipH="1" flipV="1">
            <a:off x="2116048" y="4487181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3140961-77B5-3892-53CB-AAF9FE13D337}"/>
              </a:ext>
            </a:extLst>
          </p:cNvPr>
          <p:cNvCxnSpPr/>
          <p:nvPr/>
        </p:nvCxnSpPr>
        <p:spPr>
          <a:xfrm>
            <a:off x="5320820" y="2623366"/>
            <a:ext cx="0" cy="1769509"/>
          </a:xfrm>
          <a:prstGeom prst="line">
            <a:avLst/>
          </a:prstGeom>
          <a:ln>
            <a:solidFill>
              <a:schemeClr val="accent3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61D3DD8-6A43-5534-D785-C48F03EDE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8" y="2181541"/>
            <a:ext cx="2827823" cy="175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0D7B71-AD64-9ADC-762D-0B348DA13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64" y="4657212"/>
            <a:ext cx="2827823" cy="175356"/>
          </a:xfrm>
          <a:prstGeom prst="rect">
            <a:avLst/>
          </a:prstGeom>
        </p:spPr>
      </p:pic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6C1E5107-BCC8-C035-7B6D-401FEDB5D0D6}"/>
              </a:ext>
            </a:extLst>
          </p:cNvPr>
          <p:cNvSpPr/>
          <p:nvPr/>
        </p:nvSpPr>
        <p:spPr>
          <a:xfrm rot="10800000">
            <a:off x="9789948" y="2273300"/>
            <a:ext cx="286004" cy="275319"/>
          </a:xfrm>
          <a:prstGeom prst="rtTriangle">
            <a:avLst/>
          </a:prstGeom>
          <a:gradFill flip="none" rotWithShape="1">
            <a:gsLst>
              <a:gs pos="0">
                <a:schemeClr val="accent3">
                  <a:alpha val="50000"/>
                </a:schemeClr>
              </a:gs>
              <a:gs pos="100000">
                <a:schemeClr val="accent3">
                  <a:alpha val="0"/>
                </a:schemeClr>
              </a:gs>
            </a:gsLst>
            <a:lin ang="18900000" scaled="1"/>
            <a:tileRect/>
          </a:gradFill>
          <a:ln w="12700" cap="flat" cmpd="sng" algn="ctr">
            <a:solidFill>
              <a:schemeClr val="accent3">
                <a:alpha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B8517B-98B8-E159-150E-A91D3DF8185D}"/>
              </a:ext>
            </a:extLst>
          </p:cNvPr>
          <p:cNvSpPr/>
          <p:nvPr/>
        </p:nvSpPr>
        <p:spPr>
          <a:xfrm>
            <a:off x="6930831" y="3664264"/>
            <a:ext cx="1569660" cy="53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232078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矩形: 剪去对角 186">
            <a:extLst>
              <a:ext uri="{FF2B5EF4-FFF2-40B4-BE49-F238E27FC236}">
                <a16:creationId xmlns:a16="http://schemas.microsoft.com/office/drawing/2014/main" id="{114750ED-CC57-17F7-4D8C-69C0F8CD502F}"/>
              </a:ext>
            </a:extLst>
          </p:cNvPr>
          <p:cNvSpPr/>
          <p:nvPr/>
        </p:nvSpPr>
        <p:spPr>
          <a:xfrm flipH="1">
            <a:off x="396232" y="4736294"/>
            <a:ext cx="6037793" cy="2072623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88" name="矩形: 剪去对角 187">
            <a:extLst>
              <a:ext uri="{FF2B5EF4-FFF2-40B4-BE49-F238E27FC236}">
                <a16:creationId xmlns:a16="http://schemas.microsoft.com/office/drawing/2014/main" id="{6BFF3DD7-8CA5-171D-91E9-9B1C82706F0B}"/>
              </a:ext>
            </a:extLst>
          </p:cNvPr>
          <p:cNvSpPr/>
          <p:nvPr/>
        </p:nvSpPr>
        <p:spPr>
          <a:xfrm flipH="1">
            <a:off x="747896" y="4566314"/>
            <a:ext cx="6037793" cy="2072623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0691" y="6192252"/>
            <a:ext cx="12150619" cy="207237"/>
            <a:chOff x="442912" y="6262554"/>
            <a:chExt cx="12150619" cy="207237"/>
          </a:xfrm>
        </p:grpSpPr>
        <p:grpSp>
          <p:nvGrpSpPr>
            <p:cNvPr id="37" name="组合 36"/>
            <p:cNvGrpSpPr/>
            <p:nvPr/>
          </p:nvGrpSpPr>
          <p:grpSpPr>
            <a:xfrm rot="16200000">
              <a:off x="3378017" y="3327449"/>
              <a:ext cx="207236" cy="6077445"/>
              <a:chOff x="3909697" y="668337"/>
              <a:chExt cx="66675" cy="5419725"/>
            </a:xfrm>
            <a:solidFill>
              <a:sysClr val="window" lastClr="FFFFFF">
                <a:alpha val="30000"/>
              </a:sysClr>
            </a:solidFill>
          </p:grpSpPr>
          <p:sp>
            <p:nvSpPr>
              <p:cNvPr id="42" name="任意多边形: 形状 41"/>
              <p:cNvSpPr/>
              <p:nvPr/>
            </p:nvSpPr>
            <p:spPr>
              <a:xfrm>
                <a:off x="3936653" y="728345"/>
                <a:ext cx="19050" cy="5295900"/>
              </a:xfrm>
              <a:custGeom>
                <a:avLst/>
                <a:gdLst>
                  <a:gd name="connsiteX0" fmla="*/ 21622 w 19050"/>
                  <a:gd name="connsiteY0" fmla="*/ 5301520 h 5295900"/>
                  <a:gd name="connsiteX1" fmla="*/ 0 w 19050"/>
                  <a:gd name="connsiteY1" fmla="*/ 5301520 h 5295900"/>
                  <a:gd name="connsiteX2" fmla="*/ 0 w 19050"/>
                  <a:gd name="connsiteY2" fmla="*/ 5291995 h 5295900"/>
                  <a:gd name="connsiteX3" fmla="*/ 21622 w 19050"/>
                  <a:gd name="connsiteY3" fmla="*/ 5291995 h 5295900"/>
                  <a:gd name="connsiteX4" fmla="*/ 21622 w 19050"/>
                  <a:gd name="connsiteY4" fmla="*/ 5301520 h 5295900"/>
                  <a:gd name="connsiteX5" fmla="*/ 21622 w 19050"/>
                  <a:gd name="connsiteY5" fmla="*/ 5247608 h 5295900"/>
                  <a:gd name="connsiteX6" fmla="*/ 0 w 19050"/>
                  <a:gd name="connsiteY6" fmla="*/ 5247608 h 5295900"/>
                  <a:gd name="connsiteX7" fmla="*/ 0 w 19050"/>
                  <a:gd name="connsiteY7" fmla="*/ 5238083 h 5295900"/>
                  <a:gd name="connsiteX8" fmla="*/ 21622 w 19050"/>
                  <a:gd name="connsiteY8" fmla="*/ 5238083 h 5295900"/>
                  <a:gd name="connsiteX9" fmla="*/ 21622 w 19050"/>
                  <a:gd name="connsiteY9" fmla="*/ 5247608 h 5295900"/>
                  <a:gd name="connsiteX10" fmla="*/ 21622 w 19050"/>
                  <a:gd name="connsiteY10" fmla="*/ 5193602 h 5295900"/>
                  <a:gd name="connsiteX11" fmla="*/ 0 w 19050"/>
                  <a:gd name="connsiteY11" fmla="*/ 5193602 h 5295900"/>
                  <a:gd name="connsiteX12" fmla="*/ 0 w 19050"/>
                  <a:gd name="connsiteY12" fmla="*/ 5184077 h 5295900"/>
                  <a:gd name="connsiteX13" fmla="*/ 21622 w 19050"/>
                  <a:gd name="connsiteY13" fmla="*/ 5184077 h 5295900"/>
                  <a:gd name="connsiteX14" fmla="*/ 21622 w 19050"/>
                  <a:gd name="connsiteY14" fmla="*/ 5193602 h 5295900"/>
                  <a:gd name="connsiteX15" fmla="*/ 21622 w 19050"/>
                  <a:gd name="connsiteY15" fmla="*/ 5139595 h 5295900"/>
                  <a:gd name="connsiteX16" fmla="*/ 0 w 19050"/>
                  <a:gd name="connsiteY16" fmla="*/ 5139595 h 5295900"/>
                  <a:gd name="connsiteX17" fmla="*/ 0 w 19050"/>
                  <a:gd name="connsiteY17" fmla="*/ 5130070 h 5295900"/>
                  <a:gd name="connsiteX18" fmla="*/ 21622 w 19050"/>
                  <a:gd name="connsiteY18" fmla="*/ 5130070 h 5295900"/>
                  <a:gd name="connsiteX19" fmla="*/ 21622 w 19050"/>
                  <a:gd name="connsiteY19" fmla="*/ 5139595 h 5295900"/>
                  <a:gd name="connsiteX20" fmla="*/ 21622 w 19050"/>
                  <a:gd name="connsiteY20" fmla="*/ 5031581 h 5295900"/>
                  <a:gd name="connsiteX21" fmla="*/ 0 w 19050"/>
                  <a:gd name="connsiteY21" fmla="*/ 5031581 h 5295900"/>
                  <a:gd name="connsiteX22" fmla="*/ 0 w 19050"/>
                  <a:gd name="connsiteY22" fmla="*/ 5022056 h 5295900"/>
                  <a:gd name="connsiteX23" fmla="*/ 21622 w 19050"/>
                  <a:gd name="connsiteY23" fmla="*/ 5022056 h 5295900"/>
                  <a:gd name="connsiteX24" fmla="*/ 21622 w 19050"/>
                  <a:gd name="connsiteY24" fmla="*/ 5031581 h 5295900"/>
                  <a:gd name="connsiteX25" fmla="*/ 21622 w 19050"/>
                  <a:gd name="connsiteY25" fmla="*/ 4977575 h 5295900"/>
                  <a:gd name="connsiteX26" fmla="*/ 0 w 19050"/>
                  <a:gd name="connsiteY26" fmla="*/ 4977575 h 5295900"/>
                  <a:gd name="connsiteX27" fmla="*/ 0 w 19050"/>
                  <a:gd name="connsiteY27" fmla="*/ 4968050 h 5295900"/>
                  <a:gd name="connsiteX28" fmla="*/ 21622 w 19050"/>
                  <a:gd name="connsiteY28" fmla="*/ 4968050 h 5295900"/>
                  <a:gd name="connsiteX29" fmla="*/ 21622 w 19050"/>
                  <a:gd name="connsiteY29" fmla="*/ 4977575 h 5295900"/>
                  <a:gd name="connsiteX30" fmla="*/ 21622 w 19050"/>
                  <a:gd name="connsiteY30" fmla="*/ 4923568 h 5295900"/>
                  <a:gd name="connsiteX31" fmla="*/ 0 w 19050"/>
                  <a:gd name="connsiteY31" fmla="*/ 4923568 h 5295900"/>
                  <a:gd name="connsiteX32" fmla="*/ 0 w 19050"/>
                  <a:gd name="connsiteY32" fmla="*/ 4914043 h 5295900"/>
                  <a:gd name="connsiteX33" fmla="*/ 21622 w 19050"/>
                  <a:gd name="connsiteY33" fmla="*/ 4914043 h 5295900"/>
                  <a:gd name="connsiteX34" fmla="*/ 21622 w 19050"/>
                  <a:gd name="connsiteY34" fmla="*/ 4923568 h 5295900"/>
                  <a:gd name="connsiteX35" fmla="*/ 21622 w 19050"/>
                  <a:gd name="connsiteY35" fmla="*/ 4869561 h 5295900"/>
                  <a:gd name="connsiteX36" fmla="*/ 0 w 19050"/>
                  <a:gd name="connsiteY36" fmla="*/ 4869561 h 5295900"/>
                  <a:gd name="connsiteX37" fmla="*/ 0 w 19050"/>
                  <a:gd name="connsiteY37" fmla="*/ 4860036 h 5295900"/>
                  <a:gd name="connsiteX38" fmla="*/ 21622 w 19050"/>
                  <a:gd name="connsiteY38" fmla="*/ 4860036 h 5295900"/>
                  <a:gd name="connsiteX39" fmla="*/ 21622 w 19050"/>
                  <a:gd name="connsiteY39" fmla="*/ 4869561 h 5295900"/>
                  <a:gd name="connsiteX40" fmla="*/ 21622 w 19050"/>
                  <a:gd name="connsiteY40" fmla="*/ 4761548 h 5295900"/>
                  <a:gd name="connsiteX41" fmla="*/ 0 w 19050"/>
                  <a:gd name="connsiteY41" fmla="*/ 4761548 h 5295900"/>
                  <a:gd name="connsiteX42" fmla="*/ 0 w 19050"/>
                  <a:gd name="connsiteY42" fmla="*/ 4752023 h 5295900"/>
                  <a:gd name="connsiteX43" fmla="*/ 21622 w 19050"/>
                  <a:gd name="connsiteY43" fmla="*/ 4752023 h 5295900"/>
                  <a:gd name="connsiteX44" fmla="*/ 21622 w 19050"/>
                  <a:gd name="connsiteY44" fmla="*/ 4761548 h 5295900"/>
                  <a:gd name="connsiteX45" fmla="*/ 21622 w 19050"/>
                  <a:gd name="connsiteY45" fmla="*/ 4707541 h 5295900"/>
                  <a:gd name="connsiteX46" fmla="*/ 0 w 19050"/>
                  <a:gd name="connsiteY46" fmla="*/ 4707541 h 5295900"/>
                  <a:gd name="connsiteX47" fmla="*/ 0 w 19050"/>
                  <a:gd name="connsiteY47" fmla="*/ 4698016 h 5295900"/>
                  <a:gd name="connsiteX48" fmla="*/ 21622 w 19050"/>
                  <a:gd name="connsiteY48" fmla="*/ 4698016 h 5295900"/>
                  <a:gd name="connsiteX49" fmla="*/ 21622 w 19050"/>
                  <a:gd name="connsiteY49" fmla="*/ 4707541 h 5295900"/>
                  <a:gd name="connsiteX50" fmla="*/ 21622 w 19050"/>
                  <a:gd name="connsiteY50" fmla="*/ 4653534 h 5295900"/>
                  <a:gd name="connsiteX51" fmla="*/ 0 w 19050"/>
                  <a:gd name="connsiteY51" fmla="*/ 4653534 h 5295900"/>
                  <a:gd name="connsiteX52" fmla="*/ 0 w 19050"/>
                  <a:gd name="connsiteY52" fmla="*/ 4644009 h 5295900"/>
                  <a:gd name="connsiteX53" fmla="*/ 21622 w 19050"/>
                  <a:gd name="connsiteY53" fmla="*/ 4644009 h 5295900"/>
                  <a:gd name="connsiteX54" fmla="*/ 21622 w 19050"/>
                  <a:gd name="connsiteY54" fmla="*/ 4653534 h 5295900"/>
                  <a:gd name="connsiteX55" fmla="*/ 21622 w 19050"/>
                  <a:gd name="connsiteY55" fmla="*/ 4599528 h 5295900"/>
                  <a:gd name="connsiteX56" fmla="*/ 0 w 19050"/>
                  <a:gd name="connsiteY56" fmla="*/ 4599528 h 5295900"/>
                  <a:gd name="connsiteX57" fmla="*/ 0 w 19050"/>
                  <a:gd name="connsiteY57" fmla="*/ 4590003 h 5295900"/>
                  <a:gd name="connsiteX58" fmla="*/ 21622 w 19050"/>
                  <a:gd name="connsiteY58" fmla="*/ 4590003 h 5295900"/>
                  <a:gd name="connsiteX59" fmla="*/ 21622 w 19050"/>
                  <a:gd name="connsiteY59" fmla="*/ 4599528 h 5295900"/>
                  <a:gd name="connsiteX60" fmla="*/ 21622 w 19050"/>
                  <a:gd name="connsiteY60" fmla="*/ 4491609 h 5295900"/>
                  <a:gd name="connsiteX61" fmla="*/ 0 w 19050"/>
                  <a:gd name="connsiteY61" fmla="*/ 4491609 h 5295900"/>
                  <a:gd name="connsiteX62" fmla="*/ 0 w 19050"/>
                  <a:gd name="connsiteY62" fmla="*/ 4482084 h 5295900"/>
                  <a:gd name="connsiteX63" fmla="*/ 21622 w 19050"/>
                  <a:gd name="connsiteY63" fmla="*/ 4482084 h 5295900"/>
                  <a:gd name="connsiteX64" fmla="*/ 21622 w 19050"/>
                  <a:gd name="connsiteY64" fmla="*/ 4491609 h 5295900"/>
                  <a:gd name="connsiteX65" fmla="*/ 21622 w 19050"/>
                  <a:gd name="connsiteY65" fmla="*/ 4437603 h 5295900"/>
                  <a:gd name="connsiteX66" fmla="*/ 0 w 19050"/>
                  <a:gd name="connsiteY66" fmla="*/ 4437603 h 5295900"/>
                  <a:gd name="connsiteX67" fmla="*/ 0 w 19050"/>
                  <a:gd name="connsiteY67" fmla="*/ 4428078 h 5295900"/>
                  <a:gd name="connsiteX68" fmla="*/ 21622 w 19050"/>
                  <a:gd name="connsiteY68" fmla="*/ 4428078 h 5295900"/>
                  <a:gd name="connsiteX69" fmla="*/ 21622 w 19050"/>
                  <a:gd name="connsiteY69" fmla="*/ 4437603 h 5295900"/>
                  <a:gd name="connsiteX70" fmla="*/ 21622 w 19050"/>
                  <a:gd name="connsiteY70" fmla="*/ 4383596 h 5295900"/>
                  <a:gd name="connsiteX71" fmla="*/ 0 w 19050"/>
                  <a:gd name="connsiteY71" fmla="*/ 4383596 h 5295900"/>
                  <a:gd name="connsiteX72" fmla="*/ 0 w 19050"/>
                  <a:gd name="connsiteY72" fmla="*/ 4374071 h 5295900"/>
                  <a:gd name="connsiteX73" fmla="*/ 21622 w 19050"/>
                  <a:gd name="connsiteY73" fmla="*/ 4374071 h 5295900"/>
                  <a:gd name="connsiteX74" fmla="*/ 21622 w 19050"/>
                  <a:gd name="connsiteY74" fmla="*/ 4383596 h 5295900"/>
                  <a:gd name="connsiteX75" fmla="*/ 21622 w 19050"/>
                  <a:gd name="connsiteY75" fmla="*/ 4329589 h 5295900"/>
                  <a:gd name="connsiteX76" fmla="*/ 0 w 19050"/>
                  <a:gd name="connsiteY76" fmla="*/ 4329589 h 5295900"/>
                  <a:gd name="connsiteX77" fmla="*/ 0 w 19050"/>
                  <a:gd name="connsiteY77" fmla="*/ 4320064 h 5295900"/>
                  <a:gd name="connsiteX78" fmla="*/ 21622 w 19050"/>
                  <a:gd name="connsiteY78" fmla="*/ 4320064 h 5295900"/>
                  <a:gd name="connsiteX79" fmla="*/ 21622 w 19050"/>
                  <a:gd name="connsiteY79" fmla="*/ 4329589 h 5295900"/>
                  <a:gd name="connsiteX80" fmla="*/ 21622 w 19050"/>
                  <a:gd name="connsiteY80" fmla="*/ 4221576 h 5295900"/>
                  <a:gd name="connsiteX81" fmla="*/ 0 w 19050"/>
                  <a:gd name="connsiteY81" fmla="*/ 4221576 h 5295900"/>
                  <a:gd name="connsiteX82" fmla="*/ 0 w 19050"/>
                  <a:gd name="connsiteY82" fmla="*/ 4212051 h 5295900"/>
                  <a:gd name="connsiteX83" fmla="*/ 21622 w 19050"/>
                  <a:gd name="connsiteY83" fmla="*/ 4212051 h 5295900"/>
                  <a:gd name="connsiteX84" fmla="*/ 21622 w 19050"/>
                  <a:gd name="connsiteY84" fmla="*/ 4221576 h 5295900"/>
                  <a:gd name="connsiteX85" fmla="*/ 21622 w 19050"/>
                  <a:gd name="connsiteY85" fmla="*/ 4167569 h 5295900"/>
                  <a:gd name="connsiteX86" fmla="*/ 0 w 19050"/>
                  <a:gd name="connsiteY86" fmla="*/ 4167569 h 5295900"/>
                  <a:gd name="connsiteX87" fmla="*/ 0 w 19050"/>
                  <a:gd name="connsiteY87" fmla="*/ 4158044 h 5295900"/>
                  <a:gd name="connsiteX88" fmla="*/ 21622 w 19050"/>
                  <a:gd name="connsiteY88" fmla="*/ 4158044 h 5295900"/>
                  <a:gd name="connsiteX89" fmla="*/ 21622 w 19050"/>
                  <a:gd name="connsiteY89" fmla="*/ 4167569 h 5295900"/>
                  <a:gd name="connsiteX90" fmla="*/ 21622 w 19050"/>
                  <a:gd name="connsiteY90" fmla="*/ 4113562 h 5295900"/>
                  <a:gd name="connsiteX91" fmla="*/ 0 w 19050"/>
                  <a:gd name="connsiteY91" fmla="*/ 4113562 h 5295900"/>
                  <a:gd name="connsiteX92" fmla="*/ 0 w 19050"/>
                  <a:gd name="connsiteY92" fmla="*/ 4104037 h 5295900"/>
                  <a:gd name="connsiteX93" fmla="*/ 21622 w 19050"/>
                  <a:gd name="connsiteY93" fmla="*/ 4104037 h 5295900"/>
                  <a:gd name="connsiteX94" fmla="*/ 21622 w 19050"/>
                  <a:gd name="connsiteY94" fmla="*/ 4113562 h 5295900"/>
                  <a:gd name="connsiteX95" fmla="*/ 21622 w 19050"/>
                  <a:gd name="connsiteY95" fmla="*/ 4059555 h 5295900"/>
                  <a:gd name="connsiteX96" fmla="*/ 0 w 19050"/>
                  <a:gd name="connsiteY96" fmla="*/ 4059555 h 5295900"/>
                  <a:gd name="connsiteX97" fmla="*/ 0 w 19050"/>
                  <a:gd name="connsiteY97" fmla="*/ 4050030 h 5295900"/>
                  <a:gd name="connsiteX98" fmla="*/ 21622 w 19050"/>
                  <a:gd name="connsiteY98" fmla="*/ 4050030 h 5295900"/>
                  <a:gd name="connsiteX99" fmla="*/ 21622 w 19050"/>
                  <a:gd name="connsiteY99" fmla="*/ 4059555 h 5295900"/>
                  <a:gd name="connsiteX100" fmla="*/ 21622 w 19050"/>
                  <a:gd name="connsiteY100" fmla="*/ 3951542 h 5295900"/>
                  <a:gd name="connsiteX101" fmla="*/ 0 w 19050"/>
                  <a:gd name="connsiteY101" fmla="*/ 3951542 h 5295900"/>
                  <a:gd name="connsiteX102" fmla="*/ 0 w 19050"/>
                  <a:gd name="connsiteY102" fmla="*/ 3942017 h 5295900"/>
                  <a:gd name="connsiteX103" fmla="*/ 21622 w 19050"/>
                  <a:gd name="connsiteY103" fmla="*/ 3942017 h 5295900"/>
                  <a:gd name="connsiteX104" fmla="*/ 21622 w 19050"/>
                  <a:gd name="connsiteY104" fmla="*/ 3951542 h 5295900"/>
                  <a:gd name="connsiteX105" fmla="*/ 21622 w 19050"/>
                  <a:gd name="connsiteY105" fmla="*/ 3897535 h 5295900"/>
                  <a:gd name="connsiteX106" fmla="*/ 0 w 19050"/>
                  <a:gd name="connsiteY106" fmla="*/ 3897535 h 5295900"/>
                  <a:gd name="connsiteX107" fmla="*/ 0 w 19050"/>
                  <a:gd name="connsiteY107" fmla="*/ 3888010 h 5295900"/>
                  <a:gd name="connsiteX108" fmla="*/ 21622 w 19050"/>
                  <a:gd name="connsiteY108" fmla="*/ 3888010 h 5295900"/>
                  <a:gd name="connsiteX109" fmla="*/ 21622 w 19050"/>
                  <a:gd name="connsiteY109" fmla="*/ 3897535 h 5295900"/>
                  <a:gd name="connsiteX110" fmla="*/ 21622 w 19050"/>
                  <a:gd name="connsiteY110" fmla="*/ 3843528 h 5295900"/>
                  <a:gd name="connsiteX111" fmla="*/ 0 w 19050"/>
                  <a:gd name="connsiteY111" fmla="*/ 3843528 h 5295900"/>
                  <a:gd name="connsiteX112" fmla="*/ 0 w 19050"/>
                  <a:gd name="connsiteY112" fmla="*/ 3834003 h 5295900"/>
                  <a:gd name="connsiteX113" fmla="*/ 21622 w 19050"/>
                  <a:gd name="connsiteY113" fmla="*/ 3834003 h 5295900"/>
                  <a:gd name="connsiteX114" fmla="*/ 21622 w 19050"/>
                  <a:gd name="connsiteY114" fmla="*/ 3843528 h 5295900"/>
                  <a:gd name="connsiteX115" fmla="*/ 21622 w 19050"/>
                  <a:gd name="connsiteY115" fmla="*/ 3789521 h 5295900"/>
                  <a:gd name="connsiteX116" fmla="*/ 0 w 19050"/>
                  <a:gd name="connsiteY116" fmla="*/ 3789521 h 5295900"/>
                  <a:gd name="connsiteX117" fmla="*/ 0 w 19050"/>
                  <a:gd name="connsiteY117" fmla="*/ 3779996 h 5295900"/>
                  <a:gd name="connsiteX118" fmla="*/ 21622 w 19050"/>
                  <a:gd name="connsiteY118" fmla="*/ 3779996 h 5295900"/>
                  <a:gd name="connsiteX119" fmla="*/ 21622 w 19050"/>
                  <a:gd name="connsiteY119" fmla="*/ 3789521 h 5295900"/>
                  <a:gd name="connsiteX120" fmla="*/ 21622 w 19050"/>
                  <a:gd name="connsiteY120" fmla="*/ 3681603 h 5295900"/>
                  <a:gd name="connsiteX121" fmla="*/ 0 w 19050"/>
                  <a:gd name="connsiteY121" fmla="*/ 3681603 h 5295900"/>
                  <a:gd name="connsiteX122" fmla="*/ 0 w 19050"/>
                  <a:gd name="connsiteY122" fmla="*/ 3672078 h 5295900"/>
                  <a:gd name="connsiteX123" fmla="*/ 21622 w 19050"/>
                  <a:gd name="connsiteY123" fmla="*/ 3672078 h 5295900"/>
                  <a:gd name="connsiteX124" fmla="*/ 21622 w 19050"/>
                  <a:gd name="connsiteY124" fmla="*/ 3681603 h 5295900"/>
                  <a:gd name="connsiteX125" fmla="*/ 21622 w 19050"/>
                  <a:gd name="connsiteY125" fmla="*/ 3627596 h 5295900"/>
                  <a:gd name="connsiteX126" fmla="*/ 0 w 19050"/>
                  <a:gd name="connsiteY126" fmla="*/ 3627596 h 5295900"/>
                  <a:gd name="connsiteX127" fmla="*/ 0 w 19050"/>
                  <a:gd name="connsiteY127" fmla="*/ 3618071 h 5295900"/>
                  <a:gd name="connsiteX128" fmla="*/ 21622 w 19050"/>
                  <a:gd name="connsiteY128" fmla="*/ 3618071 h 5295900"/>
                  <a:gd name="connsiteX129" fmla="*/ 21622 w 19050"/>
                  <a:gd name="connsiteY129" fmla="*/ 3627596 h 5295900"/>
                  <a:gd name="connsiteX130" fmla="*/ 21622 w 19050"/>
                  <a:gd name="connsiteY130" fmla="*/ 3573590 h 5295900"/>
                  <a:gd name="connsiteX131" fmla="*/ 0 w 19050"/>
                  <a:gd name="connsiteY131" fmla="*/ 3573590 h 5295900"/>
                  <a:gd name="connsiteX132" fmla="*/ 0 w 19050"/>
                  <a:gd name="connsiteY132" fmla="*/ 3564065 h 5295900"/>
                  <a:gd name="connsiteX133" fmla="*/ 21622 w 19050"/>
                  <a:gd name="connsiteY133" fmla="*/ 3564065 h 5295900"/>
                  <a:gd name="connsiteX134" fmla="*/ 21622 w 19050"/>
                  <a:gd name="connsiteY134" fmla="*/ 3573590 h 5295900"/>
                  <a:gd name="connsiteX135" fmla="*/ 21622 w 19050"/>
                  <a:gd name="connsiteY135" fmla="*/ 3519583 h 5295900"/>
                  <a:gd name="connsiteX136" fmla="*/ 0 w 19050"/>
                  <a:gd name="connsiteY136" fmla="*/ 3519583 h 5295900"/>
                  <a:gd name="connsiteX137" fmla="*/ 0 w 19050"/>
                  <a:gd name="connsiteY137" fmla="*/ 3510058 h 5295900"/>
                  <a:gd name="connsiteX138" fmla="*/ 21622 w 19050"/>
                  <a:gd name="connsiteY138" fmla="*/ 3510058 h 5295900"/>
                  <a:gd name="connsiteX139" fmla="*/ 21622 w 19050"/>
                  <a:gd name="connsiteY139" fmla="*/ 3519583 h 5295900"/>
                  <a:gd name="connsiteX140" fmla="*/ 21622 w 19050"/>
                  <a:gd name="connsiteY140" fmla="*/ 3411569 h 5295900"/>
                  <a:gd name="connsiteX141" fmla="*/ 0 w 19050"/>
                  <a:gd name="connsiteY141" fmla="*/ 3411569 h 5295900"/>
                  <a:gd name="connsiteX142" fmla="*/ 0 w 19050"/>
                  <a:gd name="connsiteY142" fmla="*/ 3402044 h 5295900"/>
                  <a:gd name="connsiteX143" fmla="*/ 21622 w 19050"/>
                  <a:gd name="connsiteY143" fmla="*/ 3402044 h 5295900"/>
                  <a:gd name="connsiteX144" fmla="*/ 21622 w 19050"/>
                  <a:gd name="connsiteY144" fmla="*/ 3411569 h 5295900"/>
                  <a:gd name="connsiteX145" fmla="*/ 21622 w 19050"/>
                  <a:gd name="connsiteY145" fmla="*/ 3357563 h 5295900"/>
                  <a:gd name="connsiteX146" fmla="*/ 0 w 19050"/>
                  <a:gd name="connsiteY146" fmla="*/ 3357563 h 5295900"/>
                  <a:gd name="connsiteX147" fmla="*/ 0 w 19050"/>
                  <a:gd name="connsiteY147" fmla="*/ 3348038 h 5295900"/>
                  <a:gd name="connsiteX148" fmla="*/ 21622 w 19050"/>
                  <a:gd name="connsiteY148" fmla="*/ 3348038 h 5295900"/>
                  <a:gd name="connsiteX149" fmla="*/ 21622 w 19050"/>
                  <a:gd name="connsiteY149" fmla="*/ 3357563 h 5295900"/>
                  <a:gd name="connsiteX150" fmla="*/ 21622 w 19050"/>
                  <a:gd name="connsiteY150" fmla="*/ 3303556 h 5295900"/>
                  <a:gd name="connsiteX151" fmla="*/ 0 w 19050"/>
                  <a:gd name="connsiteY151" fmla="*/ 3303556 h 5295900"/>
                  <a:gd name="connsiteX152" fmla="*/ 0 w 19050"/>
                  <a:gd name="connsiteY152" fmla="*/ 3294031 h 5295900"/>
                  <a:gd name="connsiteX153" fmla="*/ 21622 w 19050"/>
                  <a:gd name="connsiteY153" fmla="*/ 3294031 h 5295900"/>
                  <a:gd name="connsiteX154" fmla="*/ 21622 w 19050"/>
                  <a:gd name="connsiteY154" fmla="*/ 3303556 h 5295900"/>
                  <a:gd name="connsiteX155" fmla="*/ 21622 w 19050"/>
                  <a:gd name="connsiteY155" fmla="*/ 3249549 h 5295900"/>
                  <a:gd name="connsiteX156" fmla="*/ 0 w 19050"/>
                  <a:gd name="connsiteY156" fmla="*/ 3249549 h 5295900"/>
                  <a:gd name="connsiteX157" fmla="*/ 0 w 19050"/>
                  <a:gd name="connsiteY157" fmla="*/ 3240024 h 5295900"/>
                  <a:gd name="connsiteX158" fmla="*/ 21622 w 19050"/>
                  <a:gd name="connsiteY158" fmla="*/ 3240024 h 5295900"/>
                  <a:gd name="connsiteX159" fmla="*/ 21622 w 19050"/>
                  <a:gd name="connsiteY159" fmla="*/ 3249549 h 5295900"/>
                  <a:gd name="connsiteX160" fmla="*/ 21622 w 19050"/>
                  <a:gd name="connsiteY160" fmla="*/ 3141536 h 5295900"/>
                  <a:gd name="connsiteX161" fmla="*/ 0 w 19050"/>
                  <a:gd name="connsiteY161" fmla="*/ 3141536 h 5295900"/>
                  <a:gd name="connsiteX162" fmla="*/ 0 w 19050"/>
                  <a:gd name="connsiteY162" fmla="*/ 3132011 h 5295900"/>
                  <a:gd name="connsiteX163" fmla="*/ 21622 w 19050"/>
                  <a:gd name="connsiteY163" fmla="*/ 3132011 h 5295900"/>
                  <a:gd name="connsiteX164" fmla="*/ 21622 w 19050"/>
                  <a:gd name="connsiteY164" fmla="*/ 3141536 h 5295900"/>
                  <a:gd name="connsiteX165" fmla="*/ 21622 w 19050"/>
                  <a:gd name="connsiteY165" fmla="*/ 3087529 h 5295900"/>
                  <a:gd name="connsiteX166" fmla="*/ 0 w 19050"/>
                  <a:gd name="connsiteY166" fmla="*/ 3087529 h 5295900"/>
                  <a:gd name="connsiteX167" fmla="*/ 0 w 19050"/>
                  <a:gd name="connsiteY167" fmla="*/ 3078004 h 5295900"/>
                  <a:gd name="connsiteX168" fmla="*/ 21622 w 19050"/>
                  <a:gd name="connsiteY168" fmla="*/ 3078004 h 5295900"/>
                  <a:gd name="connsiteX169" fmla="*/ 21622 w 19050"/>
                  <a:gd name="connsiteY169" fmla="*/ 3087529 h 5295900"/>
                  <a:gd name="connsiteX170" fmla="*/ 21622 w 19050"/>
                  <a:gd name="connsiteY170" fmla="*/ 3033617 h 5295900"/>
                  <a:gd name="connsiteX171" fmla="*/ 0 w 19050"/>
                  <a:gd name="connsiteY171" fmla="*/ 3033617 h 5295900"/>
                  <a:gd name="connsiteX172" fmla="*/ 0 w 19050"/>
                  <a:gd name="connsiteY172" fmla="*/ 3024092 h 5295900"/>
                  <a:gd name="connsiteX173" fmla="*/ 21622 w 19050"/>
                  <a:gd name="connsiteY173" fmla="*/ 3024092 h 5295900"/>
                  <a:gd name="connsiteX174" fmla="*/ 21622 w 19050"/>
                  <a:gd name="connsiteY174" fmla="*/ 3033617 h 5295900"/>
                  <a:gd name="connsiteX175" fmla="*/ 21622 w 19050"/>
                  <a:gd name="connsiteY175" fmla="*/ 2979611 h 5295900"/>
                  <a:gd name="connsiteX176" fmla="*/ 0 w 19050"/>
                  <a:gd name="connsiteY176" fmla="*/ 2979611 h 5295900"/>
                  <a:gd name="connsiteX177" fmla="*/ 0 w 19050"/>
                  <a:gd name="connsiteY177" fmla="*/ 2970086 h 5295900"/>
                  <a:gd name="connsiteX178" fmla="*/ 21622 w 19050"/>
                  <a:gd name="connsiteY178" fmla="*/ 2970086 h 5295900"/>
                  <a:gd name="connsiteX179" fmla="*/ 21622 w 19050"/>
                  <a:gd name="connsiteY179" fmla="*/ 2979611 h 5295900"/>
                  <a:gd name="connsiteX180" fmla="*/ 21622 w 19050"/>
                  <a:gd name="connsiteY180" fmla="*/ 2871597 h 5295900"/>
                  <a:gd name="connsiteX181" fmla="*/ 0 w 19050"/>
                  <a:gd name="connsiteY181" fmla="*/ 2871597 h 5295900"/>
                  <a:gd name="connsiteX182" fmla="*/ 0 w 19050"/>
                  <a:gd name="connsiteY182" fmla="*/ 2862072 h 5295900"/>
                  <a:gd name="connsiteX183" fmla="*/ 21622 w 19050"/>
                  <a:gd name="connsiteY183" fmla="*/ 2862072 h 5295900"/>
                  <a:gd name="connsiteX184" fmla="*/ 21622 w 19050"/>
                  <a:gd name="connsiteY184" fmla="*/ 2871597 h 5295900"/>
                  <a:gd name="connsiteX185" fmla="*/ 21622 w 19050"/>
                  <a:gd name="connsiteY185" fmla="*/ 2817590 h 5295900"/>
                  <a:gd name="connsiteX186" fmla="*/ 0 w 19050"/>
                  <a:gd name="connsiteY186" fmla="*/ 2817590 h 5295900"/>
                  <a:gd name="connsiteX187" fmla="*/ 0 w 19050"/>
                  <a:gd name="connsiteY187" fmla="*/ 2808065 h 5295900"/>
                  <a:gd name="connsiteX188" fmla="*/ 21622 w 19050"/>
                  <a:gd name="connsiteY188" fmla="*/ 2808065 h 5295900"/>
                  <a:gd name="connsiteX189" fmla="*/ 21622 w 19050"/>
                  <a:gd name="connsiteY189" fmla="*/ 2817590 h 5295900"/>
                  <a:gd name="connsiteX190" fmla="*/ 21622 w 19050"/>
                  <a:gd name="connsiteY190" fmla="*/ 2763584 h 5295900"/>
                  <a:gd name="connsiteX191" fmla="*/ 0 w 19050"/>
                  <a:gd name="connsiteY191" fmla="*/ 2763584 h 5295900"/>
                  <a:gd name="connsiteX192" fmla="*/ 0 w 19050"/>
                  <a:gd name="connsiteY192" fmla="*/ 2754059 h 5295900"/>
                  <a:gd name="connsiteX193" fmla="*/ 21622 w 19050"/>
                  <a:gd name="connsiteY193" fmla="*/ 2754059 h 5295900"/>
                  <a:gd name="connsiteX194" fmla="*/ 21622 w 19050"/>
                  <a:gd name="connsiteY194" fmla="*/ 2763584 h 5295900"/>
                  <a:gd name="connsiteX195" fmla="*/ 21622 w 19050"/>
                  <a:gd name="connsiteY195" fmla="*/ 2709577 h 5295900"/>
                  <a:gd name="connsiteX196" fmla="*/ 0 w 19050"/>
                  <a:gd name="connsiteY196" fmla="*/ 2709577 h 5295900"/>
                  <a:gd name="connsiteX197" fmla="*/ 0 w 19050"/>
                  <a:gd name="connsiteY197" fmla="*/ 2700052 h 5295900"/>
                  <a:gd name="connsiteX198" fmla="*/ 21622 w 19050"/>
                  <a:gd name="connsiteY198" fmla="*/ 2700052 h 5295900"/>
                  <a:gd name="connsiteX199" fmla="*/ 21622 w 19050"/>
                  <a:gd name="connsiteY199" fmla="*/ 2709577 h 5295900"/>
                  <a:gd name="connsiteX200" fmla="*/ 21622 w 19050"/>
                  <a:gd name="connsiteY200" fmla="*/ 2601563 h 5295900"/>
                  <a:gd name="connsiteX201" fmla="*/ 0 w 19050"/>
                  <a:gd name="connsiteY201" fmla="*/ 2601563 h 5295900"/>
                  <a:gd name="connsiteX202" fmla="*/ 0 w 19050"/>
                  <a:gd name="connsiteY202" fmla="*/ 2592038 h 5295900"/>
                  <a:gd name="connsiteX203" fmla="*/ 21622 w 19050"/>
                  <a:gd name="connsiteY203" fmla="*/ 2592038 h 5295900"/>
                  <a:gd name="connsiteX204" fmla="*/ 21622 w 19050"/>
                  <a:gd name="connsiteY204" fmla="*/ 2601563 h 5295900"/>
                  <a:gd name="connsiteX205" fmla="*/ 21622 w 19050"/>
                  <a:gd name="connsiteY205" fmla="*/ 2547557 h 5295900"/>
                  <a:gd name="connsiteX206" fmla="*/ 0 w 19050"/>
                  <a:gd name="connsiteY206" fmla="*/ 2547557 h 5295900"/>
                  <a:gd name="connsiteX207" fmla="*/ 0 w 19050"/>
                  <a:gd name="connsiteY207" fmla="*/ 2538032 h 5295900"/>
                  <a:gd name="connsiteX208" fmla="*/ 21622 w 19050"/>
                  <a:gd name="connsiteY208" fmla="*/ 2538032 h 5295900"/>
                  <a:gd name="connsiteX209" fmla="*/ 21622 w 19050"/>
                  <a:gd name="connsiteY209" fmla="*/ 2547557 h 5295900"/>
                  <a:gd name="connsiteX210" fmla="*/ 21622 w 19050"/>
                  <a:gd name="connsiteY210" fmla="*/ 2493550 h 5295900"/>
                  <a:gd name="connsiteX211" fmla="*/ 0 w 19050"/>
                  <a:gd name="connsiteY211" fmla="*/ 2493550 h 5295900"/>
                  <a:gd name="connsiteX212" fmla="*/ 0 w 19050"/>
                  <a:gd name="connsiteY212" fmla="*/ 2484025 h 5295900"/>
                  <a:gd name="connsiteX213" fmla="*/ 21622 w 19050"/>
                  <a:gd name="connsiteY213" fmla="*/ 2484025 h 5295900"/>
                  <a:gd name="connsiteX214" fmla="*/ 21622 w 19050"/>
                  <a:gd name="connsiteY214" fmla="*/ 2493550 h 5295900"/>
                  <a:gd name="connsiteX215" fmla="*/ 21622 w 19050"/>
                  <a:gd name="connsiteY215" fmla="*/ 2439543 h 5295900"/>
                  <a:gd name="connsiteX216" fmla="*/ 0 w 19050"/>
                  <a:gd name="connsiteY216" fmla="*/ 2439543 h 5295900"/>
                  <a:gd name="connsiteX217" fmla="*/ 0 w 19050"/>
                  <a:gd name="connsiteY217" fmla="*/ 2430018 h 5295900"/>
                  <a:gd name="connsiteX218" fmla="*/ 21622 w 19050"/>
                  <a:gd name="connsiteY218" fmla="*/ 2430018 h 5295900"/>
                  <a:gd name="connsiteX219" fmla="*/ 21622 w 19050"/>
                  <a:gd name="connsiteY219" fmla="*/ 2439543 h 5295900"/>
                  <a:gd name="connsiteX220" fmla="*/ 21622 w 19050"/>
                  <a:gd name="connsiteY220" fmla="*/ 2331530 h 5295900"/>
                  <a:gd name="connsiteX221" fmla="*/ 0 w 19050"/>
                  <a:gd name="connsiteY221" fmla="*/ 2331530 h 5295900"/>
                  <a:gd name="connsiteX222" fmla="*/ 0 w 19050"/>
                  <a:gd name="connsiteY222" fmla="*/ 2322005 h 5295900"/>
                  <a:gd name="connsiteX223" fmla="*/ 21622 w 19050"/>
                  <a:gd name="connsiteY223" fmla="*/ 2322005 h 5295900"/>
                  <a:gd name="connsiteX224" fmla="*/ 21622 w 19050"/>
                  <a:gd name="connsiteY224" fmla="*/ 2331530 h 5295900"/>
                  <a:gd name="connsiteX225" fmla="*/ 21622 w 19050"/>
                  <a:gd name="connsiteY225" fmla="*/ 2277618 h 5295900"/>
                  <a:gd name="connsiteX226" fmla="*/ 0 w 19050"/>
                  <a:gd name="connsiteY226" fmla="*/ 2277618 h 5295900"/>
                  <a:gd name="connsiteX227" fmla="*/ 0 w 19050"/>
                  <a:gd name="connsiteY227" fmla="*/ 2268093 h 5295900"/>
                  <a:gd name="connsiteX228" fmla="*/ 21622 w 19050"/>
                  <a:gd name="connsiteY228" fmla="*/ 2268093 h 5295900"/>
                  <a:gd name="connsiteX229" fmla="*/ 21622 w 19050"/>
                  <a:gd name="connsiteY229" fmla="*/ 2277618 h 5295900"/>
                  <a:gd name="connsiteX230" fmla="*/ 21622 w 19050"/>
                  <a:gd name="connsiteY230" fmla="*/ 2223611 h 5295900"/>
                  <a:gd name="connsiteX231" fmla="*/ 0 w 19050"/>
                  <a:gd name="connsiteY231" fmla="*/ 2223611 h 5295900"/>
                  <a:gd name="connsiteX232" fmla="*/ 0 w 19050"/>
                  <a:gd name="connsiteY232" fmla="*/ 2214086 h 5295900"/>
                  <a:gd name="connsiteX233" fmla="*/ 21622 w 19050"/>
                  <a:gd name="connsiteY233" fmla="*/ 2214086 h 5295900"/>
                  <a:gd name="connsiteX234" fmla="*/ 21622 w 19050"/>
                  <a:gd name="connsiteY234" fmla="*/ 2223611 h 5295900"/>
                  <a:gd name="connsiteX235" fmla="*/ 21622 w 19050"/>
                  <a:gd name="connsiteY235" fmla="*/ 2169605 h 5295900"/>
                  <a:gd name="connsiteX236" fmla="*/ 0 w 19050"/>
                  <a:gd name="connsiteY236" fmla="*/ 2169605 h 5295900"/>
                  <a:gd name="connsiteX237" fmla="*/ 0 w 19050"/>
                  <a:gd name="connsiteY237" fmla="*/ 2160080 h 5295900"/>
                  <a:gd name="connsiteX238" fmla="*/ 21622 w 19050"/>
                  <a:gd name="connsiteY238" fmla="*/ 2160080 h 5295900"/>
                  <a:gd name="connsiteX239" fmla="*/ 21622 w 19050"/>
                  <a:gd name="connsiteY239" fmla="*/ 2169605 h 5295900"/>
                  <a:gd name="connsiteX240" fmla="*/ 21622 w 19050"/>
                  <a:gd name="connsiteY240" fmla="*/ 2061591 h 5295900"/>
                  <a:gd name="connsiteX241" fmla="*/ 0 w 19050"/>
                  <a:gd name="connsiteY241" fmla="*/ 2061591 h 5295900"/>
                  <a:gd name="connsiteX242" fmla="*/ 0 w 19050"/>
                  <a:gd name="connsiteY242" fmla="*/ 2052066 h 5295900"/>
                  <a:gd name="connsiteX243" fmla="*/ 21622 w 19050"/>
                  <a:gd name="connsiteY243" fmla="*/ 2052066 h 5295900"/>
                  <a:gd name="connsiteX244" fmla="*/ 21622 w 19050"/>
                  <a:gd name="connsiteY244" fmla="*/ 2061591 h 5295900"/>
                  <a:gd name="connsiteX245" fmla="*/ 21622 w 19050"/>
                  <a:gd name="connsiteY245" fmla="*/ 2007584 h 5295900"/>
                  <a:gd name="connsiteX246" fmla="*/ 0 w 19050"/>
                  <a:gd name="connsiteY246" fmla="*/ 2007584 h 5295900"/>
                  <a:gd name="connsiteX247" fmla="*/ 0 w 19050"/>
                  <a:gd name="connsiteY247" fmla="*/ 1998059 h 5295900"/>
                  <a:gd name="connsiteX248" fmla="*/ 21622 w 19050"/>
                  <a:gd name="connsiteY248" fmla="*/ 1998059 h 5295900"/>
                  <a:gd name="connsiteX249" fmla="*/ 21622 w 19050"/>
                  <a:gd name="connsiteY249" fmla="*/ 2007584 h 5295900"/>
                  <a:gd name="connsiteX250" fmla="*/ 21622 w 19050"/>
                  <a:gd name="connsiteY250" fmla="*/ 1953578 h 5295900"/>
                  <a:gd name="connsiteX251" fmla="*/ 0 w 19050"/>
                  <a:gd name="connsiteY251" fmla="*/ 1953578 h 5295900"/>
                  <a:gd name="connsiteX252" fmla="*/ 0 w 19050"/>
                  <a:gd name="connsiteY252" fmla="*/ 1944053 h 5295900"/>
                  <a:gd name="connsiteX253" fmla="*/ 21622 w 19050"/>
                  <a:gd name="connsiteY253" fmla="*/ 1944053 h 5295900"/>
                  <a:gd name="connsiteX254" fmla="*/ 21622 w 19050"/>
                  <a:gd name="connsiteY254" fmla="*/ 1953578 h 5295900"/>
                  <a:gd name="connsiteX255" fmla="*/ 21622 w 19050"/>
                  <a:gd name="connsiteY255" fmla="*/ 1899571 h 5295900"/>
                  <a:gd name="connsiteX256" fmla="*/ 0 w 19050"/>
                  <a:gd name="connsiteY256" fmla="*/ 1899571 h 5295900"/>
                  <a:gd name="connsiteX257" fmla="*/ 0 w 19050"/>
                  <a:gd name="connsiteY257" fmla="*/ 1890046 h 5295900"/>
                  <a:gd name="connsiteX258" fmla="*/ 21622 w 19050"/>
                  <a:gd name="connsiteY258" fmla="*/ 1890046 h 5295900"/>
                  <a:gd name="connsiteX259" fmla="*/ 21622 w 19050"/>
                  <a:gd name="connsiteY259" fmla="*/ 1899571 h 5295900"/>
                  <a:gd name="connsiteX260" fmla="*/ 21622 w 19050"/>
                  <a:gd name="connsiteY260" fmla="*/ 1791557 h 5295900"/>
                  <a:gd name="connsiteX261" fmla="*/ 0 w 19050"/>
                  <a:gd name="connsiteY261" fmla="*/ 1791557 h 5295900"/>
                  <a:gd name="connsiteX262" fmla="*/ 0 w 19050"/>
                  <a:gd name="connsiteY262" fmla="*/ 1782032 h 5295900"/>
                  <a:gd name="connsiteX263" fmla="*/ 21622 w 19050"/>
                  <a:gd name="connsiteY263" fmla="*/ 1782032 h 5295900"/>
                  <a:gd name="connsiteX264" fmla="*/ 21622 w 19050"/>
                  <a:gd name="connsiteY264" fmla="*/ 1791557 h 5295900"/>
                  <a:gd name="connsiteX265" fmla="*/ 21622 w 19050"/>
                  <a:gd name="connsiteY265" fmla="*/ 1737551 h 5295900"/>
                  <a:gd name="connsiteX266" fmla="*/ 0 w 19050"/>
                  <a:gd name="connsiteY266" fmla="*/ 1737551 h 5295900"/>
                  <a:gd name="connsiteX267" fmla="*/ 0 w 19050"/>
                  <a:gd name="connsiteY267" fmla="*/ 1728026 h 5295900"/>
                  <a:gd name="connsiteX268" fmla="*/ 21622 w 19050"/>
                  <a:gd name="connsiteY268" fmla="*/ 1728026 h 5295900"/>
                  <a:gd name="connsiteX269" fmla="*/ 21622 w 19050"/>
                  <a:gd name="connsiteY269" fmla="*/ 1737551 h 5295900"/>
                  <a:gd name="connsiteX270" fmla="*/ 21622 w 19050"/>
                  <a:gd name="connsiteY270" fmla="*/ 1683544 h 5295900"/>
                  <a:gd name="connsiteX271" fmla="*/ 0 w 19050"/>
                  <a:gd name="connsiteY271" fmla="*/ 1683544 h 5295900"/>
                  <a:gd name="connsiteX272" fmla="*/ 0 w 19050"/>
                  <a:gd name="connsiteY272" fmla="*/ 1674019 h 5295900"/>
                  <a:gd name="connsiteX273" fmla="*/ 21622 w 19050"/>
                  <a:gd name="connsiteY273" fmla="*/ 1674019 h 5295900"/>
                  <a:gd name="connsiteX274" fmla="*/ 21622 w 19050"/>
                  <a:gd name="connsiteY274" fmla="*/ 1683544 h 5295900"/>
                  <a:gd name="connsiteX275" fmla="*/ 21622 w 19050"/>
                  <a:gd name="connsiteY275" fmla="*/ 1629537 h 5295900"/>
                  <a:gd name="connsiteX276" fmla="*/ 0 w 19050"/>
                  <a:gd name="connsiteY276" fmla="*/ 1629537 h 5295900"/>
                  <a:gd name="connsiteX277" fmla="*/ 0 w 19050"/>
                  <a:gd name="connsiteY277" fmla="*/ 1620012 h 5295900"/>
                  <a:gd name="connsiteX278" fmla="*/ 21622 w 19050"/>
                  <a:gd name="connsiteY278" fmla="*/ 1620012 h 5295900"/>
                  <a:gd name="connsiteX279" fmla="*/ 21622 w 19050"/>
                  <a:gd name="connsiteY279" fmla="*/ 1629537 h 5295900"/>
                  <a:gd name="connsiteX280" fmla="*/ 21622 w 19050"/>
                  <a:gd name="connsiteY280" fmla="*/ 1521523 h 5295900"/>
                  <a:gd name="connsiteX281" fmla="*/ 0 w 19050"/>
                  <a:gd name="connsiteY281" fmla="*/ 1521523 h 5295900"/>
                  <a:gd name="connsiteX282" fmla="*/ 0 w 19050"/>
                  <a:gd name="connsiteY282" fmla="*/ 1511998 h 5295900"/>
                  <a:gd name="connsiteX283" fmla="*/ 21622 w 19050"/>
                  <a:gd name="connsiteY283" fmla="*/ 1511998 h 5295900"/>
                  <a:gd name="connsiteX284" fmla="*/ 21622 w 19050"/>
                  <a:gd name="connsiteY284" fmla="*/ 1521523 h 5295900"/>
                  <a:gd name="connsiteX285" fmla="*/ 21622 w 19050"/>
                  <a:gd name="connsiteY285" fmla="*/ 1467612 h 5295900"/>
                  <a:gd name="connsiteX286" fmla="*/ 0 w 19050"/>
                  <a:gd name="connsiteY286" fmla="*/ 1467612 h 5295900"/>
                  <a:gd name="connsiteX287" fmla="*/ 0 w 19050"/>
                  <a:gd name="connsiteY287" fmla="*/ 1458087 h 5295900"/>
                  <a:gd name="connsiteX288" fmla="*/ 21622 w 19050"/>
                  <a:gd name="connsiteY288" fmla="*/ 1458087 h 5295900"/>
                  <a:gd name="connsiteX289" fmla="*/ 21622 w 19050"/>
                  <a:gd name="connsiteY289" fmla="*/ 1467612 h 5295900"/>
                  <a:gd name="connsiteX290" fmla="*/ 21622 w 19050"/>
                  <a:gd name="connsiteY290" fmla="*/ 1413605 h 5295900"/>
                  <a:gd name="connsiteX291" fmla="*/ 0 w 19050"/>
                  <a:gd name="connsiteY291" fmla="*/ 1413605 h 5295900"/>
                  <a:gd name="connsiteX292" fmla="*/ 0 w 19050"/>
                  <a:gd name="connsiteY292" fmla="*/ 1404080 h 5295900"/>
                  <a:gd name="connsiteX293" fmla="*/ 21622 w 19050"/>
                  <a:gd name="connsiteY293" fmla="*/ 1404080 h 5295900"/>
                  <a:gd name="connsiteX294" fmla="*/ 21622 w 19050"/>
                  <a:gd name="connsiteY294" fmla="*/ 1413605 h 5295900"/>
                  <a:gd name="connsiteX295" fmla="*/ 21622 w 19050"/>
                  <a:gd name="connsiteY295" fmla="*/ 1359598 h 5295900"/>
                  <a:gd name="connsiteX296" fmla="*/ 0 w 19050"/>
                  <a:gd name="connsiteY296" fmla="*/ 1359598 h 5295900"/>
                  <a:gd name="connsiteX297" fmla="*/ 0 w 19050"/>
                  <a:gd name="connsiteY297" fmla="*/ 1350073 h 5295900"/>
                  <a:gd name="connsiteX298" fmla="*/ 21622 w 19050"/>
                  <a:gd name="connsiteY298" fmla="*/ 1350073 h 5295900"/>
                  <a:gd name="connsiteX299" fmla="*/ 21622 w 19050"/>
                  <a:gd name="connsiteY299" fmla="*/ 1359598 h 5295900"/>
                  <a:gd name="connsiteX300" fmla="*/ 21622 w 19050"/>
                  <a:gd name="connsiteY300" fmla="*/ 1251585 h 5295900"/>
                  <a:gd name="connsiteX301" fmla="*/ 0 w 19050"/>
                  <a:gd name="connsiteY301" fmla="*/ 1251585 h 5295900"/>
                  <a:gd name="connsiteX302" fmla="*/ 0 w 19050"/>
                  <a:gd name="connsiteY302" fmla="*/ 1242060 h 5295900"/>
                  <a:gd name="connsiteX303" fmla="*/ 21622 w 19050"/>
                  <a:gd name="connsiteY303" fmla="*/ 1242060 h 5295900"/>
                  <a:gd name="connsiteX304" fmla="*/ 21622 w 19050"/>
                  <a:gd name="connsiteY304" fmla="*/ 1251585 h 5295900"/>
                  <a:gd name="connsiteX305" fmla="*/ 21622 w 19050"/>
                  <a:gd name="connsiteY305" fmla="*/ 1197578 h 5295900"/>
                  <a:gd name="connsiteX306" fmla="*/ 0 w 19050"/>
                  <a:gd name="connsiteY306" fmla="*/ 1197578 h 5295900"/>
                  <a:gd name="connsiteX307" fmla="*/ 0 w 19050"/>
                  <a:gd name="connsiteY307" fmla="*/ 1188053 h 5295900"/>
                  <a:gd name="connsiteX308" fmla="*/ 21622 w 19050"/>
                  <a:gd name="connsiteY308" fmla="*/ 1188053 h 5295900"/>
                  <a:gd name="connsiteX309" fmla="*/ 21622 w 19050"/>
                  <a:gd name="connsiteY309" fmla="*/ 1197578 h 5295900"/>
                  <a:gd name="connsiteX310" fmla="*/ 21622 w 19050"/>
                  <a:gd name="connsiteY310" fmla="*/ 1143572 h 5295900"/>
                  <a:gd name="connsiteX311" fmla="*/ 0 w 19050"/>
                  <a:gd name="connsiteY311" fmla="*/ 1143572 h 5295900"/>
                  <a:gd name="connsiteX312" fmla="*/ 0 w 19050"/>
                  <a:gd name="connsiteY312" fmla="*/ 1134047 h 5295900"/>
                  <a:gd name="connsiteX313" fmla="*/ 21622 w 19050"/>
                  <a:gd name="connsiteY313" fmla="*/ 1134047 h 5295900"/>
                  <a:gd name="connsiteX314" fmla="*/ 21622 w 19050"/>
                  <a:gd name="connsiteY314" fmla="*/ 1143572 h 5295900"/>
                  <a:gd name="connsiteX315" fmla="*/ 21622 w 19050"/>
                  <a:gd name="connsiteY315" fmla="*/ 1089565 h 5295900"/>
                  <a:gd name="connsiteX316" fmla="*/ 0 w 19050"/>
                  <a:gd name="connsiteY316" fmla="*/ 1089565 h 5295900"/>
                  <a:gd name="connsiteX317" fmla="*/ 0 w 19050"/>
                  <a:gd name="connsiteY317" fmla="*/ 1080040 h 5295900"/>
                  <a:gd name="connsiteX318" fmla="*/ 21622 w 19050"/>
                  <a:gd name="connsiteY318" fmla="*/ 1080040 h 5295900"/>
                  <a:gd name="connsiteX319" fmla="*/ 21622 w 19050"/>
                  <a:gd name="connsiteY319" fmla="*/ 1089565 h 5295900"/>
                  <a:gd name="connsiteX320" fmla="*/ 21622 w 19050"/>
                  <a:gd name="connsiteY320" fmla="*/ 981551 h 5295900"/>
                  <a:gd name="connsiteX321" fmla="*/ 0 w 19050"/>
                  <a:gd name="connsiteY321" fmla="*/ 981551 h 5295900"/>
                  <a:gd name="connsiteX322" fmla="*/ 0 w 19050"/>
                  <a:gd name="connsiteY322" fmla="*/ 972026 h 5295900"/>
                  <a:gd name="connsiteX323" fmla="*/ 21622 w 19050"/>
                  <a:gd name="connsiteY323" fmla="*/ 972026 h 5295900"/>
                  <a:gd name="connsiteX324" fmla="*/ 21622 w 19050"/>
                  <a:gd name="connsiteY324" fmla="*/ 981551 h 5295900"/>
                  <a:gd name="connsiteX325" fmla="*/ 21622 w 19050"/>
                  <a:gd name="connsiteY325" fmla="*/ 927545 h 5295900"/>
                  <a:gd name="connsiteX326" fmla="*/ 0 w 19050"/>
                  <a:gd name="connsiteY326" fmla="*/ 927545 h 5295900"/>
                  <a:gd name="connsiteX327" fmla="*/ 0 w 19050"/>
                  <a:gd name="connsiteY327" fmla="*/ 918020 h 5295900"/>
                  <a:gd name="connsiteX328" fmla="*/ 21622 w 19050"/>
                  <a:gd name="connsiteY328" fmla="*/ 918020 h 5295900"/>
                  <a:gd name="connsiteX329" fmla="*/ 21622 w 19050"/>
                  <a:gd name="connsiteY329" fmla="*/ 927545 h 5295900"/>
                  <a:gd name="connsiteX330" fmla="*/ 21622 w 19050"/>
                  <a:gd name="connsiteY330" fmla="*/ 873538 h 5295900"/>
                  <a:gd name="connsiteX331" fmla="*/ 0 w 19050"/>
                  <a:gd name="connsiteY331" fmla="*/ 873538 h 5295900"/>
                  <a:gd name="connsiteX332" fmla="*/ 0 w 19050"/>
                  <a:gd name="connsiteY332" fmla="*/ 864013 h 5295900"/>
                  <a:gd name="connsiteX333" fmla="*/ 21622 w 19050"/>
                  <a:gd name="connsiteY333" fmla="*/ 864013 h 5295900"/>
                  <a:gd name="connsiteX334" fmla="*/ 21622 w 19050"/>
                  <a:gd name="connsiteY334" fmla="*/ 873538 h 5295900"/>
                  <a:gd name="connsiteX335" fmla="*/ 21622 w 19050"/>
                  <a:gd name="connsiteY335" fmla="*/ 819531 h 5295900"/>
                  <a:gd name="connsiteX336" fmla="*/ 0 w 19050"/>
                  <a:gd name="connsiteY336" fmla="*/ 819531 h 5295900"/>
                  <a:gd name="connsiteX337" fmla="*/ 0 w 19050"/>
                  <a:gd name="connsiteY337" fmla="*/ 810006 h 5295900"/>
                  <a:gd name="connsiteX338" fmla="*/ 21622 w 19050"/>
                  <a:gd name="connsiteY338" fmla="*/ 810006 h 5295900"/>
                  <a:gd name="connsiteX339" fmla="*/ 21622 w 19050"/>
                  <a:gd name="connsiteY339" fmla="*/ 819531 h 5295900"/>
                  <a:gd name="connsiteX340" fmla="*/ 21622 w 19050"/>
                  <a:gd name="connsiteY340" fmla="*/ 711518 h 5295900"/>
                  <a:gd name="connsiteX341" fmla="*/ 0 w 19050"/>
                  <a:gd name="connsiteY341" fmla="*/ 711518 h 5295900"/>
                  <a:gd name="connsiteX342" fmla="*/ 0 w 19050"/>
                  <a:gd name="connsiteY342" fmla="*/ 701993 h 5295900"/>
                  <a:gd name="connsiteX343" fmla="*/ 21622 w 19050"/>
                  <a:gd name="connsiteY343" fmla="*/ 701993 h 5295900"/>
                  <a:gd name="connsiteX344" fmla="*/ 21622 w 19050"/>
                  <a:gd name="connsiteY344" fmla="*/ 711518 h 5295900"/>
                  <a:gd name="connsiteX345" fmla="*/ 21622 w 19050"/>
                  <a:gd name="connsiteY345" fmla="*/ 657511 h 5295900"/>
                  <a:gd name="connsiteX346" fmla="*/ 0 w 19050"/>
                  <a:gd name="connsiteY346" fmla="*/ 657511 h 5295900"/>
                  <a:gd name="connsiteX347" fmla="*/ 0 w 19050"/>
                  <a:gd name="connsiteY347" fmla="*/ 647986 h 5295900"/>
                  <a:gd name="connsiteX348" fmla="*/ 21622 w 19050"/>
                  <a:gd name="connsiteY348" fmla="*/ 647986 h 5295900"/>
                  <a:gd name="connsiteX349" fmla="*/ 21622 w 19050"/>
                  <a:gd name="connsiteY349" fmla="*/ 657511 h 5295900"/>
                  <a:gd name="connsiteX350" fmla="*/ 21622 w 19050"/>
                  <a:gd name="connsiteY350" fmla="*/ 603599 h 5295900"/>
                  <a:gd name="connsiteX351" fmla="*/ 0 w 19050"/>
                  <a:gd name="connsiteY351" fmla="*/ 603599 h 5295900"/>
                  <a:gd name="connsiteX352" fmla="*/ 0 w 19050"/>
                  <a:gd name="connsiteY352" fmla="*/ 594074 h 5295900"/>
                  <a:gd name="connsiteX353" fmla="*/ 21622 w 19050"/>
                  <a:gd name="connsiteY353" fmla="*/ 594074 h 5295900"/>
                  <a:gd name="connsiteX354" fmla="*/ 21622 w 19050"/>
                  <a:gd name="connsiteY354" fmla="*/ 603599 h 5295900"/>
                  <a:gd name="connsiteX355" fmla="*/ 21622 w 19050"/>
                  <a:gd name="connsiteY355" fmla="*/ 549593 h 5295900"/>
                  <a:gd name="connsiteX356" fmla="*/ 0 w 19050"/>
                  <a:gd name="connsiteY356" fmla="*/ 549593 h 5295900"/>
                  <a:gd name="connsiteX357" fmla="*/ 0 w 19050"/>
                  <a:gd name="connsiteY357" fmla="*/ 540068 h 5295900"/>
                  <a:gd name="connsiteX358" fmla="*/ 21622 w 19050"/>
                  <a:gd name="connsiteY358" fmla="*/ 540068 h 5295900"/>
                  <a:gd name="connsiteX359" fmla="*/ 21622 w 19050"/>
                  <a:gd name="connsiteY359" fmla="*/ 549593 h 5295900"/>
                  <a:gd name="connsiteX360" fmla="*/ 21622 w 19050"/>
                  <a:gd name="connsiteY360" fmla="*/ 441579 h 5295900"/>
                  <a:gd name="connsiteX361" fmla="*/ 0 w 19050"/>
                  <a:gd name="connsiteY361" fmla="*/ 441579 h 5295900"/>
                  <a:gd name="connsiteX362" fmla="*/ 0 w 19050"/>
                  <a:gd name="connsiteY362" fmla="*/ 432054 h 5295900"/>
                  <a:gd name="connsiteX363" fmla="*/ 21622 w 19050"/>
                  <a:gd name="connsiteY363" fmla="*/ 432054 h 5295900"/>
                  <a:gd name="connsiteX364" fmla="*/ 21622 w 19050"/>
                  <a:gd name="connsiteY364" fmla="*/ 441579 h 5295900"/>
                  <a:gd name="connsiteX365" fmla="*/ 21622 w 19050"/>
                  <a:gd name="connsiteY365" fmla="*/ 387572 h 5295900"/>
                  <a:gd name="connsiteX366" fmla="*/ 0 w 19050"/>
                  <a:gd name="connsiteY366" fmla="*/ 387572 h 5295900"/>
                  <a:gd name="connsiteX367" fmla="*/ 0 w 19050"/>
                  <a:gd name="connsiteY367" fmla="*/ 378047 h 5295900"/>
                  <a:gd name="connsiteX368" fmla="*/ 21622 w 19050"/>
                  <a:gd name="connsiteY368" fmla="*/ 378047 h 5295900"/>
                  <a:gd name="connsiteX369" fmla="*/ 21622 w 19050"/>
                  <a:gd name="connsiteY369" fmla="*/ 387572 h 5295900"/>
                  <a:gd name="connsiteX370" fmla="*/ 21622 w 19050"/>
                  <a:gd name="connsiteY370" fmla="*/ 333566 h 5295900"/>
                  <a:gd name="connsiteX371" fmla="*/ 0 w 19050"/>
                  <a:gd name="connsiteY371" fmla="*/ 333566 h 5295900"/>
                  <a:gd name="connsiteX372" fmla="*/ 0 w 19050"/>
                  <a:gd name="connsiteY372" fmla="*/ 324041 h 5295900"/>
                  <a:gd name="connsiteX373" fmla="*/ 21622 w 19050"/>
                  <a:gd name="connsiteY373" fmla="*/ 324041 h 5295900"/>
                  <a:gd name="connsiteX374" fmla="*/ 21622 w 19050"/>
                  <a:gd name="connsiteY374" fmla="*/ 333566 h 5295900"/>
                  <a:gd name="connsiteX375" fmla="*/ 21622 w 19050"/>
                  <a:gd name="connsiteY375" fmla="*/ 279559 h 5295900"/>
                  <a:gd name="connsiteX376" fmla="*/ 0 w 19050"/>
                  <a:gd name="connsiteY376" fmla="*/ 279559 h 5295900"/>
                  <a:gd name="connsiteX377" fmla="*/ 0 w 19050"/>
                  <a:gd name="connsiteY377" fmla="*/ 270034 h 5295900"/>
                  <a:gd name="connsiteX378" fmla="*/ 21622 w 19050"/>
                  <a:gd name="connsiteY378" fmla="*/ 270034 h 5295900"/>
                  <a:gd name="connsiteX379" fmla="*/ 21622 w 19050"/>
                  <a:gd name="connsiteY379" fmla="*/ 279559 h 5295900"/>
                  <a:gd name="connsiteX380" fmla="*/ 21622 w 19050"/>
                  <a:gd name="connsiteY380" fmla="*/ 171545 h 5295900"/>
                  <a:gd name="connsiteX381" fmla="*/ 0 w 19050"/>
                  <a:gd name="connsiteY381" fmla="*/ 171545 h 5295900"/>
                  <a:gd name="connsiteX382" fmla="*/ 0 w 19050"/>
                  <a:gd name="connsiteY382" fmla="*/ 162020 h 5295900"/>
                  <a:gd name="connsiteX383" fmla="*/ 21622 w 19050"/>
                  <a:gd name="connsiteY383" fmla="*/ 162020 h 5295900"/>
                  <a:gd name="connsiteX384" fmla="*/ 21622 w 19050"/>
                  <a:gd name="connsiteY384" fmla="*/ 171545 h 5295900"/>
                  <a:gd name="connsiteX385" fmla="*/ 21622 w 19050"/>
                  <a:gd name="connsiteY385" fmla="*/ 117538 h 5295900"/>
                  <a:gd name="connsiteX386" fmla="*/ 0 w 19050"/>
                  <a:gd name="connsiteY386" fmla="*/ 117538 h 5295900"/>
                  <a:gd name="connsiteX387" fmla="*/ 0 w 19050"/>
                  <a:gd name="connsiteY387" fmla="*/ 108013 h 5295900"/>
                  <a:gd name="connsiteX388" fmla="*/ 21622 w 19050"/>
                  <a:gd name="connsiteY388" fmla="*/ 108013 h 5295900"/>
                  <a:gd name="connsiteX389" fmla="*/ 21622 w 19050"/>
                  <a:gd name="connsiteY389" fmla="*/ 117538 h 5295900"/>
                  <a:gd name="connsiteX390" fmla="*/ 21622 w 19050"/>
                  <a:gd name="connsiteY390" fmla="*/ 63532 h 5295900"/>
                  <a:gd name="connsiteX391" fmla="*/ 0 w 19050"/>
                  <a:gd name="connsiteY391" fmla="*/ 63532 h 5295900"/>
                  <a:gd name="connsiteX392" fmla="*/ 0 w 19050"/>
                  <a:gd name="connsiteY392" fmla="*/ 54007 h 5295900"/>
                  <a:gd name="connsiteX393" fmla="*/ 21622 w 19050"/>
                  <a:gd name="connsiteY393" fmla="*/ 54007 h 5295900"/>
                  <a:gd name="connsiteX394" fmla="*/ 21622 w 19050"/>
                  <a:gd name="connsiteY394" fmla="*/ 63532 h 5295900"/>
                  <a:gd name="connsiteX395" fmla="*/ 21622 w 19050"/>
                  <a:gd name="connsiteY395" fmla="*/ 9525 h 5295900"/>
                  <a:gd name="connsiteX396" fmla="*/ 0 w 19050"/>
                  <a:gd name="connsiteY396" fmla="*/ 9525 h 5295900"/>
                  <a:gd name="connsiteX397" fmla="*/ 0 w 19050"/>
                  <a:gd name="connsiteY397" fmla="*/ 0 h 5295900"/>
                  <a:gd name="connsiteX398" fmla="*/ 21622 w 19050"/>
                  <a:gd name="connsiteY398" fmla="*/ 0 h 5295900"/>
                  <a:gd name="connsiteX399" fmla="*/ 21622 w 19050"/>
                  <a:gd name="connsiteY399" fmla="*/ 9525 h 529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</a:cxnLst>
                <a:rect l="l" t="t" r="r" b="b"/>
                <a:pathLst>
                  <a:path w="19050" h="5295900">
                    <a:moveTo>
                      <a:pt x="21622" y="5301520"/>
                    </a:moveTo>
                    <a:lnTo>
                      <a:pt x="0" y="5301520"/>
                    </a:lnTo>
                    <a:lnTo>
                      <a:pt x="0" y="5291995"/>
                    </a:lnTo>
                    <a:lnTo>
                      <a:pt x="21622" y="5291995"/>
                    </a:lnTo>
                    <a:lnTo>
                      <a:pt x="21622" y="5301520"/>
                    </a:lnTo>
                    <a:close/>
                    <a:moveTo>
                      <a:pt x="21622" y="5247608"/>
                    </a:moveTo>
                    <a:lnTo>
                      <a:pt x="0" y="5247608"/>
                    </a:lnTo>
                    <a:lnTo>
                      <a:pt x="0" y="5238083"/>
                    </a:lnTo>
                    <a:lnTo>
                      <a:pt x="21622" y="5238083"/>
                    </a:lnTo>
                    <a:lnTo>
                      <a:pt x="21622" y="5247608"/>
                    </a:lnTo>
                    <a:close/>
                    <a:moveTo>
                      <a:pt x="21622" y="5193602"/>
                    </a:moveTo>
                    <a:lnTo>
                      <a:pt x="0" y="5193602"/>
                    </a:lnTo>
                    <a:lnTo>
                      <a:pt x="0" y="5184077"/>
                    </a:lnTo>
                    <a:lnTo>
                      <a:pt x="21622" y="5184077"/>
                    </a:lnTo>
                    <a:lnTo>
                      <a:pt x="21622" y="5193602"/>
                    </a:lnTo>
                    <a:close/>
                    <a:moveTo>
                      <a:pt x="21622" y="5139595"/>
                    </a:moveTo>
                    <a:lnTo>
                      <a:pt x="0" y="5139595"/>
                    </a:lnTo>
                    <a:lnTo>
                      <a:pt x="0" y="5130070"/>
                    </a:lnTo>
                    <a:lnTo>
                      <a:pt x="21622" y="5130070"/>
                    </a:lnTo>
                    <a:lnTo>
                      <a:pt x="21622" y="5139595"/>
                    </a:lnTo>
                    <a:close/>
                    <a:moveTo>
                      <a:pt x="21622" y="5031581"/>
                    </a:moveTo>
                    <a:lnTo>
                      <a:pt x="0" y="5031581"/>
                    </a:lnTo>
                    <a:lnTo>
                      <a:pt x="0" y="5022056"/>
                    </a:lnTo>
                    <a:lnTo>
                      <a:pt x="21622" y="5022056"/>
                    </a:lnTo>
                    <a:lnTo>
                      <a:pt x="21622" y="5031581"/>
                    </a:lnTo>
                    <a:close/>
                    <a:moveTo>
                      <a:pt x="21622" y="4977575"/>
                    </a:moveTo>
                    <a:lnTo>
                      <a:pt x="0" y="4977575"/>
                    </a:lnTo>
                    <a:lnTo>
                      <a:pt x="0" y="4968050"/>
                    </a:lnTo>
                    <a:lnTo>
                      <a:pt x="21622" y="4968050"/>
                    </a:lnTo>
                    <a:lnTo>
                      <a:pt x="21622" y="4977575"/>
                    </a:lnTo>
                    <a:close/>
                    <a:moveTo>
                      <a:pt x="21622" y="4923568"/>
                    </a:moveTo>
                    <a:lnTo>
                      <a:pt x="0" y="4923568"/>
                    </a:lnTo>
                    <a:lnTo>
                      <a:pt x="0" y="4914043"/>
                    </a:lnTo>
                    <a:lnTo>
                      <a:pt x="21622" y="4914043"/>
                    </a:lnTo>
                    <a:lnTo>
                      <a:pt x="21622" y="4923568"/>
                    </a:lnTo>
                    <a:close/>
                    <a:moveTo>
                      <a:pt x="21622" y="4869561"/>
                    </a:moveTo>
                    <a:lnTo>
                      <a:pt x="0" y="4869561"/>
                    </a:lnTo>
                    <a:lnTo>
                      <a:pt x="0" y="4860036"/>
                    </a:lnTo>
                    <a:lnTo>
                      <a:pt x="21622" y="4860036"/>
                    </a:lnTo>
                    <a:lnTo>
                      <a:pt x="21622" y="4869561"/>
                    </a:lnTo>
                    <a:close/>
                    <a:moveTo>
                      <a:pt x="21622" y="4761548"/>
                    </a:moveTo>
                    <a:lnTo>
                      <a:pt x="0" y="4761548"/>
                    </a:lnTo>
                    <a:lnTo>
                      <a:pt x="0" y="4752023"/>
                    </a:lnTo>
                    <a:lnTo>
                      <a:pt x="21622" y="4752023"/>
                    </a:lnTo>
                    <a:lnTo>
                      <a:pt x="21622" y="4761548"/>
                    </a:lnTo>
                    <a:close/>
                    <a:moveTo>
                      <a:pt x="21622" y="4707541"/>
                    </a:moveTo>
                    <a:lnTo>
                      <a:pt x="0" y="4707541"/>
                    </a:lnTo>
                    <a:lnTo>
                      <a:pt x="0" y="4698016"/>
                    </a:lnTo>
                    <a:lnTo>
                      <a:pt x="21622" y="4698016"/>
                    </a:lnTo>
                    <a:lnTo>
                      <a:pt x="21622" y="4707541"/>
                    </a:lnTo>
                    <a:close/>
                    <a:moveTo>
                      <a:pt x="21622" y="4653534"/>
                    </a:moveTo>
                    <a:lnTo>
                      <a:pt x="0" y="4653534"/>
                    </a:lnTo>
                    <a:lnTo>
                      <a:pt x="0" y="4644009"/>
                    </a:lnTo>
                    <a:lnTo>
                      <a:pt x="21622" y="4644009"/>
                    </a:lnTo>
                    <a:lnTo>
                      <a:pt x="21622" y="4653534"/>
                    </a:lnTo>
                    <a:close/>
                    <a:moveTo>
                      <a:pt x="21622" y="4599528"/>
                    </a:moveTo>
                    <a:lnTo>
                      <a:pt x="0" y="4599528"/>
                    </a:lnTo>
                    <a:lnTo>
                      <a:pt x="0" y="4590003"/>
                    </a:lnTo>
                    <a:lnTo>
                      <a:pt x="21622" y="4590003"/>
                    </a:lnTo>
                    <a:lnTo>
                      <a:pt x="21622" y="4599528"/>
                    </a:lnTo>
                    <a:close/>
                    <a:moveTo>
                      <a:pt x="21622" y="4491609"/>
                    </a:moveTo>
                    <a:lnTo>
                      <a:pt x="0" y="4491609"/>
                    </a:lnTo>
                    <a:lnTo>
                      <a:pt x="0" y="4482084"/>
                    </a:lnTo>
                    <a:lnTo>
                      <a:pt x="21622" y="4482084"/>
                    </a:lnTo>
                    <a:lnTo>
                      <a:pt x="21622" y="4491609"/>
                    </a:lnTo>
                    <a:close/>
                    <a:moveTo>
                      <a:pt x="21622" y="4437603"/>
                    </a:moveTo>
                    <a:lnTo>
                      <a:pt x="0" y="4437603"/>
                    </a:lnTo>
                    <a:lnTo>
                      <a:pt x="0" y="4428078"/>
                    </a:lnTo>
                    <a:lnTo>
                      <a:pt x="21622" y="4428078"/>
                    </a:lnTo>
                    <a:lnTo>
                      <a:pt x="21622" y="4437603"/>
                    </a:lnTo>
                    <a:close/>
                    <a:moveTo>
                      <a:pt x="21622" y="4383596"/>
                    </a:moveTo>
                    <a:lnTo>
                      <a:pt x="0" y="4383596"/>
                    </a:lnTo>
                    <a:lnTo>
                      <a:pt x="0" y="4374071"/>
                    </a:lnTo>
                    <a:lnTo>
                      <a:pt x="21622" y="4374071"/>
                    </a:lnTo>
                    <a:lnTo>
                      <a:pt x="21622" y="4383596"/>
                    </a:lnTo>
                    <a:close/>
                    <a:moveTo>
                      <a:pt x="21622" y="4329589"/>
                    </a:moveTo>
                    <a:lnTo>
                      <a:pt x="0" y="4329589"/>
                    </a:lnTo>
                    <a:lnTo>
                      <a:pt x="0" y="4320064"/>
                    </a:lnTo>
                    <a:lnTo>
                      <a:pt x="21622" y="4320064"/>
                    </a:lnTo>
                    <a:lnTo>
                      <a:pt x="21622" y="4329589"/>
                    </a:lnTo>
                    <a:close/>
                    <a:moveTo>
                      <a:pt x="21622" y="4221576"/>
                    </a:moveTo>
                    <a:lnTo>
                      <a:pt x="0" y="4221576"/>
                    </a:lnTo>
                    <a:lnTo>
                      <a:pt x="0" y="4212051"/>
                    </a:lnTo>
                    <a:lnTo>
                      <a:pt x="21622" y="4212051"/>
                    </a:lnTo>
                    <a:lnTo>
                      <a:pt x="21622" y="4221576"/>
                    </a:lnTo>
                    <a:close/>
                    <a:moveTo>
                      <a:pt x="21622" y="4167569"/>
                    </a:moveTo>
                    <a:lnTo>
                      <a:pt x="0" y="4167569"/>
                    </a:lnTo>
                    <a:lnTo>
                      <a:pt x="0" y="4158044"/>
                    </a:lnTo>
                    <a:lnTo>
                      <a:pt x="21622" y="4158044"/>
                    </a:lnTo>
                    <a:lnTo>
                      <a:pt x="21622" y="4167569"/>
                    </a:lnTo>
                    <a:close/>
                    <a:moveTo>
                      <a:pt x="21622" y="4113562"/>
                    </a:moveTo>
                    <a:lnTo>
                      <a:pt x="0" y="4113562"/>
                    </a:lnTo>
                    <a:lnTo>
                      <a:pt x="0" y="4104037"/>
                    </a:lnTo>
                    <a:lnTo>
                      <a:pt x="21622" y="4104037"/>
                    </a:lnTo>
                    <a:lnTo>
                      <a:pt x="21622" y="4113562"/>
                    </a:lnTo>
                    <a:close/>
                    <a:moveTo>
                      <a:pt x="21622" y="4059555"/>
                    </a:moveTo>
                    <a:lnTo>
                      <a:pt x="0" y="4059555"/>
                    </a:lnTo>
                    <a:lnTo>
                      <a:pt x="0" y="4050030"/>
                    </a:lnTo>
                    <a:lnTo>
                      <a:pt x="21622" y="4050030"/>
                    </a:lnTo>
                    <a:lnTo>
                      <a:pt x="21622" y="4059555"/>
                    </a:lnTo>
                    <a:close/>
                    <a:moveTo>
                      <a:pt x="21622" y="3951542"/>
                    </a:moveTo>
                    <a:lnTo>
                      <a:pt x="0" y="3951542"/>
                    </a:lnTo>
                    <a:lnTo>
                      <a:pt x="0" y="3942017"/>
                    </a:lnTo>
                    <a:lnTo>
                      <a:pt x="21622" y="3942017"/>
                    </a:lnTo>
                    <a:lnTo>
                      <a:pt x="21622" y="3951542"/>
                    </a:lnTo>
                    <a:close/>
                    <a:moveTo>
                      <a:pt x="21622" y="3897535"/>
                    </a:moveTo>
                    <a:lnTo>
                      <a:pt x="0" y="3897535"/>
                    </a:lnTo>
                    <a:lnTo>
                      <a:pt x="0" y="3888010"/>
                    </a:lnTo>
                    <a:lnTo>
                      <a:pt x="21622" y="3888010"/>
                    </a:lnTo>
                    <a:lnTo>
                      <a:pt x="21622" y="3897535"/>
                    </a:lnTo>
                    <a:close/>
                    <a:moveTo>
                      <a:pt x="21622" y="3843528"/>
                    </a:moveTo>
                    <a:lnTo>
                      <a:pt x="0" y="3843528"/>
                    </a:lnTo>
                    <a:lnTo>
                      <a:pt x="0" y="3834003"/>
                    </a:lnTo>
                    <a:lnTo>
                      <a:pt x="21622" y="3834003"/>
                    </a:lnTo>
                    <a:lnTo>
                      <a:pt x="21622" y="3843528"/>
                    </a:lnTo>
                    <a:close/>
                    <a:moveTo>
                      <a:pt x="21622" y="3789521"/>
                    </a:moveTo>
                    <a:lnTo>
                      <a:pt x="0" y="3789521"/>
                    </a:lnTo>
                    <a:lnTo>
                      <a:pt x="0" y="3779996"/>
                    </a:lnTo>
                    <a:lnTo>
                      <a:pt x="21622" y="3779996"/>
                    </a:lnTo>
                    <a:lnTo>
                      <a:pt x="21622" y="3789521"/>
                    </a:lnTo>
                    <a:close/>
                    <a:moveTo>
                      <a:pt x="21622" y="3681603"/>
                    </a:moveTo>
                    <a:lnTo>
                      <a:pt x="0" y="3681603"/>
                    </a:lnTo>
                    <a:lnTo>
                      <a:pt x="0" y="3672078"/>
                    </a:lnTo>
                    <a:lnTo>
                      <a:pt x="21622" y="3672078"/>
                    </a:lnTo>
                    <a:lnTo>
                      <a:pt x="21622" y="3681603"/>
                    </a:lnTo>
                    <a:close/>
                    <a:moveTo>
                      <a:pt x="21622" y="3627596"/>
                    </a:moveTo>
                    <a:lnTo>
                      <a:pt x="0" y="3627596"/>
                    </a:lnTo>
                    <a:lnTo>
                      <a:pt x="0" y="3618071"/>
                    </a:lnTo>
                    <a:lnTo>
                      <a:pt x="21622" y="3618071"/>
                    </a:lnTo>
                    <a:lnTo>
                      <a:pt x="21622" y="3627596"/>
                    </a:lnTo>
                    <a:close/>
                    <a:moveTo>
                      <a:pt x="21622" y="3573590"/>
                    </a:moveTo>
                    <a:lnTo>
                      <a:pt x="0" y="3573590"/>
                    </a:lnTo>
                    <a:lnTo>
                      <a:pt x="0" y="3564065"/>
                    </a:lnTo>
                    <a:lnTo>
                      <a:pt x="21622" y="3564065"/>
                    </a:lnTo>
                    <a:lnTo>
                      <a:pt x="21622" y="3573590"/>
                    </a:lnTo>
                    <a:close/>
                    <a:moveTo>
                      <a:pt x="21622" y="3519583"/>
                    </a:moveTo>
                    <a:lnTo>
                      <a:pt x="0" y="3519583"/>
                    </a:lnTo>
                    <a:lnTo>
                      <a:pt x="0" y="3510058"/>
                    </a:lnTo>
                    <a:lnTo>
                      <a:pt x="21622" y="3510058"/>
                    </a:lnTo>
                    <a:lnTo>
                      <a:pt x="21622" y="3519583"/>
                    </a:lnTo>
                    <a:close/>
                    <a:moveTo>
                      <a:pt x="21622" y="3411569"/>
                    </a:moveTo>
                    <a:lnTo>
                      <a:pt x="0" y="3411569"/>
                    </a:lnTo>
                    <a:lnTo>
                      <a:pt x="0" y="3402044"/>
                    </a:lnTo>
                    <a:lnTo>
                      <a:pt x="21622" y="3402044"/>
                    </a:lnTo>
                    <a:lnTo>
                      <a:pt x="21622" y="3411569"/>
                    </a:lnTo>
                    <a:close/>
                    <a:moveTo>
                      <a:pt x="21622" y="3357563"/>
                    </a:moveTo>
                    <a:lnTo>
                      <a:pt x="0" y="3357563"/>
                    </a:lnTo>
                    <a:lnTo>
                      <a:pt x="0" y="3348038"/>
                    </a:lnTo>
                    <a:lnTo>
                      <a:pt x="21622" y="3348038"/>
                    </a:lnTo>
                    <a:lnTo>
                      <a:pt x="21622" y="3357563"/>
                    </a:lnTo>
                    <a:close/>
                    <a:moveTo>
                      <a:pt x="21622" y="3303556"/>
                    </a:moveTo>
                    <a:lnTo>
                      <a:pt x="0" y="3303556"/>
                    </a:lnTo>
                    <a:lnTo>
                      <a:pt x="0" y="3294031"/>
                    </a:lnTo>
                    <a:lnTo>
                      <a:pt x="21622" y="3294031"/>
                    </a:lnTo>
                    <a:lnTo>
                      <a:pt x="21622" y="3303556"/>
                    </a:lnTo>
                    <a:close/>
                    <a:moveTo>
                      <a:pt x="21622" y="3249549"/>
                    </a:moveTo>
                    <a:lnTo>
                      <a:pt x="0" y="3249549"/>
                    </a:lnTo>
                    <a:lnTo>
                      <a:pt x="0" y="3240024"/>
                    </a:lnTo>
                    <a:lnTo>
                      <a:pt x="21622" y="3240024"/>
                    </a:lnTo>
                    <a:lnTo>
                      <a:pt x="21622" y="3249549"/>
                    </a:lnTo>
                    <a:close/>
                    <a:moveTo>
                      <a:pt x="21622" y="3141536"/>
                    </a:moveTo>
                    <a:lnTo>
                      <a:pt x="0" y="3141536"/>
                    </a:lnTo>
                    <a:lnTo>
                      <a:pt x="0" y="3132011"/>
                    </a:lnTo>
                    <a:lnTo>
                      <a:pt x="21622" y="3132011"/>
                    </a:lnTo>
                    <a:lnTo>
                      <a:pt x="21622" y="3141536"/>
                    </a:lnTo>
                    <a:close/>
                    <a:moveTo>
                      <a:pt x="21622" y="3087529"/>
                    </a:moveTo>
                    <a:lnTo>
                      <a:pt x="0" y="3087529"/>
                    </a:lnTo>
                    <a:lnTo>
                      <a:pt x="0" y="3078004"/>
                    </a:lnTo>
                    <a:lnTo>
                      <a:pt x="21622" y="3078004"/>
                    </a:lnTo>
                    <a:lnTo>
                      <a:pt x="21622" y="3087529"/>
                    </a:lnTo>
                    <a:close/>
                    <a:moveTo>
                      <a:pt x="21622" y="3033617"/>
                    </a:moveTo>
                    <a:lnTo>
                      <a:pt x="0" y="3033617"/>
                    </a:lnTo>
                    <a:lnTo>
                      <a:pt x="0" y="3024092"/>
                    </a:lnTo>
                    <a:lnTo>
                      <a:pt x="21622" y="3024092"/>
                    </a:lnTo>
                    <a:lnTo>
                      <a:pt x="21622" y="3033617"/>
                    </a:lnTo>
                    <a:close/>
                    <a:moveTo>
                      <a:pt x="21622" y="2979611"/>
                    </a:moveTo>
                    <a:lnTo>
                      <a:pt x="0" y="2979611"/>
                    </a:lnTo>
                    <a:lnTo>
                      <a:pt x="0" y="2970086"/>
                    </a:lnTo>
                    <a:lnTo>
                      <a:pt x="21622" y="2970086"/>
                    </a:lnTo>
                    <a:lnTo>
                      <a:pt x="21622" y="2979611"/>
                    </a:lnTo>
                    <a:close/>
                    <a:moveTo>
                      <a:pt x="21622" y="2871597"/>
                    </a:moveTo>
                    <a:lnTo>
                      <a:pt x="0" y="2871597"/>
                    </a:lnTo>
                    <a:lnTo>
                      <a:pt x="0" y="2862072"/>
                    </a:lnTo>
                    <a:lnTo>
                      <a:pt x="21622" y="2862072"/>
                    </a:lnTo>
                    <a:lnTo>
                      <a:pt x="21622" y="2871597"/>
                    </a:lnTo>
                    <a:close/>
                    <a:moveTo>
                      <a:pt x="21622" y="2817590"/>
                    </a:moveTo>
                    <a:lnTo>
                      <a:pt x="0" y="2817590"/>
                    </a:lnTo>
                    <a:lnTo>
                      <a:pt x="0" y="2808065"/>
                    </a:lnTo>
                    <a:lnTo>
                      <a:pt x="21622" y="2808065"/>
                    </a:lnTo>
                    <a:lnTo>
                      <a:pt x="21622" y="2817590"/>
                    </a:lnTo>
                    <a:close/>
                    <a:moveTo>
                      <a:pt x="21622" y="2763584"/>
                    </a:moveTo>
                    <a:lnTo>
                      <a:pt x="0" y="2763584"/>
                    </a:lnTo>
                    <a:lnTo>
                      <a:pt x="0" y="2754059"/>
                    </a:lnTo>
                    <a:lnTo>
                      <a:pt x="21622" y="2754059"/>
                    </a:lnTo>
                    <a:lnTo>
                      <a:pt x="21622" y="2763584"/>
                    </a:lnTo>
                    <a:close/>
                    <a:moveTo>
                      <a:pt x="21622" y="2709577"/>
                    </a:moveTo>
                    <a:lnTo>
                      <a:pt x="0" y="2709577"/>
                    </a:lnTo>
                    <a:lnTo>
                      <a:pt x="0" y="2700052"/>
                    </a:lnTo>
                    <a:lnTo>
                      <a:pt x="21622" y="2700052"/>
                    </a:lnTo>
                    <a:lnTo>
                      <a:pt x="21622" y="2709577"/>
                    </a:lnTo>
                    <a:close/>
                    <a:moveTo>
                      <a:pt x="21622" y="2601563"/>
                    </a:moveTo>
                    <a:lnTo>
                      <a:pt x="0" y="2601563"/>
                    </a:lnTo>
                    <a:lnTo>
                      <a:pt x="0" y="2592038"/>
                    </a:lnTo>
                    <a:lnTo>
                      <a:pt x="21622" y="2592038"/>
                    </a:lnTo>
                    <a:lnTo>
                      <a:pt x="21622" y="2601563"/>
                    </a:lnTo>
                    <a:close/>
                    <a:moveTo>
                      <a:pt x="21622" y="2547557"/>
                    </a:moveTo>
                    <a:lnTo>
                      <a:pt x="0" y="2547557"/>
                    </a:lnTo>
                    <a:lnTo>
                      <a:pt x="0" y="2538032"/>
                    </a:lnTo>
                    <a:lnTo>
                      <a:pt x="21622" y="2538032"/>
                    </a:lnTo>
                    <a:lnTo>
                      <a:pt x="21622" y="2547557"/>
                    </a:lnTo>
                    <a:close/>
                    <a:moveTo>
                      <a:pt x="21622" y="2493550"/>
                    </a:moveTo>
                    <a:lnTo>
                      <a:pt x="0" y="2493550"/>
                    </a:lnTo>
                    <a:lnTo>
                      <a:pt x="0" y="2484025"/>
                    </a:lnTo>
                    <a:lnTo>
                      <a:pt x="21622" y="2484025"/>
                    </a:lnTo>
                    <a:lnTo>
                      <a:pt x="21622" y="2493550"/>
                    </a:lnTo>
                    <a:close/>
                    <a:moveTo>
                      <a:pt x="21622" y="2439543"/>
                    </a:moveTo>
                    <a:lnTo>
                      <a:pt x="0" y="2439543"/>
                    </a:lnTo>
                    <a:lnTo>
                      <a:pt x="0" y="2430018"/>
                    </a:lnTo>
                    <a:lnTo>
                      <a:pt x="21622" y="2430018"/>
                    </a:lnTo>
                    <a:lnTo>
                      <a:pt x="21622" y="2439543"/>
                    </a:lnTo>
                    <a:close/>
                    <a:moveTo>
                      <a:pt x="21622" y="2331530"/>
                    </a:moveTo>
                    <a:lnTo>
                      <a:pt x="0" y="2331530"/>
                    </a:lnTo>
                    <a:lnTo>
                      <a:pt x="0" y="2322005"/>
                    </a:lnTo>
                    <a:lnTo>
                      <a:pt x="21622" y="2322005"/>
                    </a:lnTo>
                    <a:lnTo>
                      <a:pt x="21622" y="2331530"/>
                    </a:lnTo>
                    <a:close/>
                    <a:moveTo>
                      <a:pt x="21622" y="2277618"/>
                    </a:moveTo>
                    <a:lnTo>
                      <a:pt x="0" y="2277618"/>
                    </a:lnTo>
                    <a:lnTo>
                      <a:pt x="0" y="2268093"/>
                    </a:lnTo>
                    <a:lnTo>
                      <a:pt x="21622" y="2268093"/>
                    </a:lnTo>
                    <a:lnTo>
                      <a:pt x="21622" y="2277618"/>
                    </a:lnTo>
                    <a:close/>
                    <a:moveTo>
                      <a:pt x="21622" y="2223611"/>
                    </a:moveTo>
                    <a:lnTo>
                      <a:pt x="0" y="2223611"/>
                    </a:lnTo>
                    <a:lnTo>
                      <a:pt x="0" y="2214086"/>
                    </a:lnTo>
                    <a:lnTo>
                      <a:pt x="21622" y="2214086"/>
                    </a:lnTo>
                    <a:lnTo>
                      <a:pt x="21622" y="2223611"/>
                    </a:lnTo>
                    <a:close/>
                    <a:moveTo>
                      <a:pt x="21622" y="2169605"/>
                    </a:moveTo>
                    <a:lnTo>
                      <a:pt x="0" y="2169605"/>
                    </a:lnTo>
                    <a:lnTo>
                      <a:pt x="0" y="2160080"/>
                    </a:lnTo>
                    <a:lnTo>
                      <a:pt x="21622" y="2160080"/>
                    </a:lnTo>
                    <a:lnTo>
                      <a:pt x="21622" y="2169605"/>
                    </a:lnTo>
                    <a:close/>
                    <a:moveTo>
                      <a:pt x="21622" y="2061591"/>
                    </a:moveTo>
                    <a:lnTo>
                      <a:pt x="0" y="2061591"/>
                    </a:lnTo>
                    <a:lnTo>
                      <a:pt x="0" y="2052066"/>
                    </a:lnTo>
                    <a:lnTo>
                      <a:pt x="21622" y="2052066"/>
                    </a:lnTo>
                    <a:lnTo>
                      <a:pt x="21622" y="2061591"/>
                    </a:lnTo>
                    <a:close/>
                    <a:moveTo>
                      <a:pt x="21622" y="2007584"/>
                    </a:moveTo>
                    <a:lnTo>
                      <a:pt x="0" y="2007584"/>
                    </a:lnTo>
                    <a:lnTo>
                      <a:pt x="0" y="1998059"/>
                    </a:lnTo>
                    <a:lnTo>
                      <a:pt x="21622" y="1998059"/>
                    </a:lnTo>
                    <a:lnTo>
                      <a:pt x="21622" y="2007584"/>
                    </a:lnTo>
                    <a:close/>
                    <a:moveTo>
                      <a:pt x="21622" y="1953578"/>
                    </a:moveTo>
                    <a:lnTo>
                      <a:pt x="0" y="1953578"/>
                    </a:lnTo>
                    <a:lnTo>
                      <a:pt x="0" y="1944053"/>
                    </a:lnTo>
                    <a:lnTo>
                      <a:pt x="21622" y="1944053"/>
                    </a:lnTo>
                    <a:lnTo>
                      <a:pt x="21622" y="1953578"/>
                    </a:lnTo>
                    <a:close/>
                    <a:moveTo>
                      <a:pt x="21622" y="1899571"/>
                    </a:moveTo>
                    <a:lnTo>
                      <a:pt x="0" y="1899571"/>
                    </a:lnTo>
                    <a:lnTo>
                      <a:pt x="0" y="1890046"/>
                    </a:lnTo>
                    <a:lnTo>
                      <a:pt x="21622" y="1890046"/>
                    </a:lnTo>
                    <a:lnTo>
                      <a:pt x="21622" y="1899571"/>
                    </a:lnTo>
                    <a:close/>
                    <a:moveTo>
                      <a:pt x="21622" y="1791557"/>
                    </a:moveTo>
                    <a:lnTo>
                      <a:pt x="0" y="1791557"/>
                    </a:lnTo>
                    <a:lnTo>
                      <a:pt x="0" y="1782032"/>
                    </a:lnTo>
                    <a:lnTo>
                      <a:pt x="21622" y="1782032"/>
                    </a:lnTo>
                    <a:lnTo>
                      <a:pt x="21622" y="1791557"/>
                    </a:lnTo>
                    <a:close/>
                    <a:moveTo>
                      <a:pt x="21622" y="1737551"/>
                    </a:moveTo>
                    <a:lnTo>
                      <a:pt x="0" y="1737551"/>
                    </a:lnTo>
                    <a:lnTo>
                      <a:pt x="0" y="1728026"/>
                    </a:lnTo>
                    <a:lnTo>
                      <a:pt x="21622" y="1728026"/>
                    </a:lnTo>
                    <a:lnTo>
                      <a:pt x="21622" y="1737551"/>
                    </a:lnTo>
                    <a:close/>
                    <a:moveTo>
                      <a:pt x="21622" y="1683544"/>
                    </a:moveTo>
                    <a:lnTo>
                      <a:pt x="0" y="1683544"/>
                    </a:lnTo>
                    <a:lnTo>
                      <a:pt x="0" y="1674019"/>
                    </a:lnTo>
                    <a:lnTo>
                      <a:pt x="21622" y="1674019"/>
                    </a:lnTo>
                    <a:lnTo>
                      <a:pt x="21622" y="1683544"/>
                    </a:lnTo>
                    <a:close/>
                    <a:moveTo>
                      <a:pt x="21622" y="1629537"/>
                    </a:moveTo>
                    <a:lnTo>
                      <a:pt x="0" y="1629537"/>
                    </a:lnTo>
                    <a:lnTo>
                      <a:pt x="0" y="1620012"/>
                    </a:lnTo>
                    <a:lnTo>
                      <a:pt x="21622" y="1620012"/>
                    </a:lnTo>
                    <a:lnTo>
                      <a:pt x="21622" y="1629537"/>
                    </a:lnTo>
                    <a:close/>
                    <a:moveTo>
                      <a:pt x="21622" y="1521523"/>
                    </a:moveTo>
                    <a:lnTo>
                      <a:pt x="0" y="1521523"/>
                    </a:lnTo>
                    <a:lnTo>
                      <a:pt x="0" y="1511998"/>
                    </a:lnTo>
                    <a:lnTo>
                      <a:pt x="21622" y="1511998"/>
                    </a:lnTo>
                    <a:lnTo>
                      <a:pt x="21622" y="1521523"/>
                    </a:lnTo>
                    <a:close/>
                    <a:moveTo>
                      <a:pt x="21622" y="1467612"/>
                    </a:moveTo>
                    <a:lnTo>
                      <a:pt x="0" y="1467612"/>
                    </a:lnTo>
                    <a:lnTo>
                      <a:pt x="0" y="1458087"/>
                    </a:lnTo>
                    <a:lnTo>
                      <a:pt x="21622" y="1458087"/>
                    </a:lnTo>
                    <a:lnTo>
                      <a:pt x="21622" y="1467612"/>
                    </a:lnTo>
                    <a:close/>
                    <a:moveTo>
                      <a:pt x="21622" y="1413605"/>
                    </a:moveTo>
                    <a:lnTo>
                      <a:pt x="0" y="1413605"/>
                    </a:lnTo>
                    <a:lnTo>
                      <a:pt x="0" y="1404080"/>
                    </a:lnTo>
                    <a:lnTo>
                      <a:pt x="21622" y="1404080"/>
                    </a:lnTo>
                    <a:lnTo>
                      <a:pt x="21622" y="1413605"/>
                    </a:lnTo>
                    <a:close/>
                    <a:moveTo>
                      <a:pt x="21622" y="1359598"/>
                    </a:moveTo>
                    <a:lnTo>
                      <a:pt x="0" y="1359598"/>
                    </a:lnTo>
                    <a:lnTo>
                      <a:pt x="0" y="1350073"/>
                    </a:lnTo>
                    <a:lnTo>
                      <a:pt x="21622" y="1350073"/>
                    </a:lnTo>
                    <a:lnTo>
                      <a:pt x="21622" y="1359598"/>
                    </a:lnTo>
                    <a:close/>
                    <a:moveTo>
                      <a:pt x="21622" y="1251585"/>
                    </a:moveTo>
                    <a:lnTo>
                      <a:pt x="0" y="1251585"/>
                    </a:lnTo>
                    <a:lnTo>
                      <a:pt x="0" y="1242060"/>
                    </a:lnTo>
                    <a:lnTo>
                      <a:pt x="21622" y="1242060"/>
                    </a:lnTo>
                    <a:lnTo>
                      <a:pt x="21622" y="1251585"/>
                    </a:lnTo>
                    <a:close/>
                    <a:moveTo>
                      <a:pt x="21622" y="1197578"/>
                    </a:moveTo>
                    <a:lnTo>
                      <a:pt x="0" y="1197578"/>
                    </a:lnTo>
                    <a:lnTo>
                      <a:pt x="0" y="1188053"/>
                    </a:lnTo>
                    <a:lnTo>
                      <a:pt x="21622" y="1188053"/>
                    </a:lnTo>
                    <a:lnTo>
                      <a:pt x="21622" y="1197578"/>
                    </a:lnTo>
                    <a:close/>
                    <a:moveTo>
                      <a:pt x="21622" y="1143572"/>
                    </a:moveTo>
                    <a:lnTo>
                      <a:pt x="0" y="1143572"/>
                    </a:lnTo>
                    <a:lnTo>
                      <a:pt x="0" y="1134047"/>
                    </a:lnTo>
                    <a:lnTo>
                      <a:pt x="21622" y="1134047"/>
                    </a:lnTo>
                    <a:lnTo>
                      <a:pt x="21622" y="1143572"/>
                    </a:lnTo>
                    <a:close/>
                    <a:moveTo>
                      <a:pt x="21622" y="1089565"/>
                    </a:moveTo>
                    <a:lnTo>
                      <a:pt x="0" y="1089565"/>
                    </a:lnTo>
                    <a:lnTo>
                      <a:pt x="0" y="1080040"/>
                    </a:lnTo>
                    <a:lnTo>
                      <a:pt x="21622" y="1080040"/>
                    </a:lnTo>
                    <a:lnTo>
                      <a:pt x="21622" y="1089565"/>
                    </a:lnTo>
                    <a:close/>
                    <a:moveTo>
                      <a:pt x="21622" y="981551"/>
                    </a:moveTo>
                    <a:lnTo>
                      <a:pt x="0" y="981551"/>
                    </a:lnTo>
                    <a:lnTo>
                      <a:pt x="0" y="972026"/>
                    </a:lnTo>
                    <a:lnTo>
                      <a:pt x="21622" y="972026"/>
                    </a:lnTo>
                    <a:lnTo>
                      <a:pt x="21622" y="981551"/>
                    </a:lnTo>
                    <a:close/>
                    <a:moveTo>
                      <a:pt x="21622" y="927545"/>
                    </a:moveTo>
                    <a:lnTo>
                      <a:pt x="0" y="927545"/>
                    </a:lnTo>
                    <a:lnTo>
                      <a:pt x="0" y="918020"/>
                    </a:lnTo>
                    <a:lnTo>
                      <a:pt x="21622" y="918020"/>
                    </a:lnTo>
                    <a:lnTo>
                      <a:pt x="21622" y="927545"/>
                    </a:lnTo>
                    <a:close/>
                    <a:moveTo>
                      <a:pt x="21622" y="873538"/>
                    </a:moveTo>
                    <a:lnTo>
                      <a:pt x="0" y="873538"/>
                    </a:lnTo>
                    <a:lnTo>
                      <a:pt x="0" y="864013"/>
                    </a:lnTo>
                    <a:lnTo>
                      <a:pt x="21622" y="864013"/>
                    </a:lnTo>
                    <a:lnTo>
                      <a:pt x="21622" y="873538"/>
                    </a:lnTo>
                    <a:close/>
                    <a:moveTo>
                      <a:pt x="21622" y="819531"/>
                    </a:moveTo>
                    <a:lnTo>
                      <a:pt x="0" y="819531"/>
                    </a:lnTo>
                    <a:lnTo>
                      <a:pt x="0" y="810006"/>
                    </a:lnTo>
                    <a:lnTo>
                      <a:pt x="21622" y="810006"/>
                    </a:lnTo>
                    <a:lnTo>
                      <a:pt x="21622" y="819531"/>
                    </a:lnTo>
                    <a:close/>
                    <a:moveTo>
                      <a:pt x="21622" y="711518"/>
                    </a:moveTo>
                    <a:lnTo>
                      <a:pt x="0" y="711518"/>
                    </a:lnTo>
                    <a:lnTo>
                      <a:pt x="0" y="701993"/>
                    </a:lnTo>
                    <a:lnTo>
                      <a:pt x="21622" y="701993"/>
                    </a:lnTo>
                    <a:lnTo>
                      <a:pt x="21622" y="711518"/>
                    </a:lnTo>
                    <a:close/>
                    <a:moveTo>
                      <a:pt x="21622" y="657511"/>
                    </a:moveTo>
                    <a:lnTo>
                      <a:pt x="0" y="657511"/>
                    </a:lnTo>
                    <a:lnTo>
                      <a:pt x="0" y="647986"/>
                    </a:lnTo>
                    <a:lnTo>
                      <a:pt x="21622" y="647986"/>
                    </a:lnTo>
                    <a:lnTo>
                      <a:pt x="21622" y="657511"/>
                    </a:lnTo>
                    <a:close/>
                    <a:moveTo>
                      <a:pt x="21622" y="603599"/>
                    </a:moveTo>
                    <a:lnTo>
                      <a:pt x="0" y="603599"/>
                    </a:lnTo>
                    <a:lnTo>
                      <a:pt x="0" y="594074"/>
                    </a:lnTo>
                    <a:lnTo>
                      <a:pt x="21622" y="594074"/>
                    </a:lnTo>
                    <a:lnTo>
                      <a:pt x="21622" y="603599"/>
                    </a:lnTo>
                    <a:close/>
                    <a:moveTo>
                      <a:pt x="21622" y="549593"/>
                    </a:moveTo>
                    <a:lnTo>
                      <a:pt x="0" y="549593"/>
                    </a:lnTo>
                    <a:lnTo>
                      <a:pt x="0" y="540068"/>
                    </a:lnTo>
                    <a:lnTo>
                      <a:pt x="21622" y="540068"/>
                    </a:lnTo>
                    <a:lnTo>
                      <a:pt x="21622" y="549593"/>
                    </a:lnTo>
                    <a:close/>
                    <a:moveTo>
                      <a:pt x="21622" y="441579"/>
                    </a:moveTo>
                    <a:lnTo>
                      <a:pt x="0" y="441579"/>
                    </a:lnTo>
                    <a:lnTo>
                      <a:pt x="0" y="432054"/>
                    </a:lnTo>
                    <a:lnTo>
                      <a:pt x="21622" y="432054"/>
                    </a:lnTo>
                    <a:lnTo>
                      <a:pt x="21622" y="441579"/>
                    </a:lnTo>
                    <a:close/>
                    <a:moveTo>
                      <a:pt x="21622" y="387572"/>
                    </a:moveTo>
                    <a:lnTo>
                      <a:pt x="0" y="387572"/>
                    </a:lnTo>
                    <a:lnTo>
                      <a:pt x="0" y="378047"/>
                    </a:lnTo>
                    <a:lnTo>
                      <a:pt x="21622" y="378047"/>
                    </a:lnTo>
                    <a:lnTo>
                      <a:pt x="21622" y="387572"/>
                    </a:lnTo>
                    <a:close/>
                    <a:moveTo>
                      <a:pt x="21622" y="333566"/>
                    </a:moveTo>
                    <a:lnTo>
                      <a:pt x="0" y="333566"/>
                    </a:lnTo>
                    <a:lnTo>
                      <a:pt x="0" y="324041"/>
                    </a:lnTo>
                    <a:lnTo>
                      <a:pt x="21622" y="324041"/>
                    </a:lnTo>
                    <a:lnTo>
                      <a:pt x="21622" y="333566"/>
                    </a:lnTo>
                    <a:close/>
                    <a:moveTo>
                      <a:pt x="21622" y="279559"/>
                    </a:moveTo>
                    <a:lnTo>
                      <a:pt x="0" y="279559"/>
                    </a:lnTo>
                    <a:lnTo>
                      <a:pt x="0" y="270034"/>
                    </a:lnTo>
                    <a:lnTo>
                      <a:pt x="21622" y="270034"/>
                    </a:lnTo>
                    <a:lnTo>
                      <a:pt x="21622" y="279559"/>
                    </a:lnTo>
                    <a:close/>
                    <a:moveTo>
                      <a:pt x="21622" y="171545"/>
                    </a:moveTo>
                    <a:lnTo>
                      <a:pt x="0" y="171545"/>
                    </a:lnTo>
                    <a:lnTo>
                      <a:pt x="0" y="162020"/>
                    </a:lnTo>
                    <a:lnTo>
                      <a:pt x="21622" y="162020"/>
                    </a:lnTo>
                    <a:lnTo>
                      <a:pt x="21622" y="171545"/>
                    </a:lnTo>
                    <a:close/>
                    <a:moveTo>
                      <a:pt x="21622" y="117538"/>
                    </a:moveTo>
                    <a:lnTo>
                      <a:pt x="0" y="117538"/>
                    </a:lnTo>
                    <a:lnTo>
                      <a:pt x="0" y="108013"/>
                    </a:lnTo>
                    <a:lnTo>
                      <a:pt x="21622" y="108013"/>
                    </a:lnTo>
                    <a:lnTo>
                      <a:pt x="21622" y="117538"/>
                    </a:lnTo>
                    <a:close/>
                    <a:moveTo>
                      <a:pt x="21622" y="63532"/>
                    </a:moveTo>
                    <a:lnTo>
                      <a:pt x="0" y="63532"/>
                    </a:lnTo>
                    <a:lnTo>
                      <a:pt x="0" y="54007"/>
                    </a:lnTo>
                    <a:lnTo>
                      <a:pt x="21622" y="54007"/>
                    </a:lnTo>
                    <a:lnTo>
                      <a:pt x="21622" y="63532"/>
                    </a:lnTo>
                    <a:close/>
                    <a:moveTo>
                      <a:pt x="21622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21622" y="0"/>
                    </a:lnTo>
                    <a:lnTo>
                      <a:pt x="21622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3925890" y="944371"/>
                <a:ext cx="38100" cy="4867275"/>
              </a:xfrm>
              <a:custGeom>
                <a:avLst/>
                <a:gdLst>
                  <a:gd name="connsiteX0" fmla="*/ 43243 w 38100"/>
                  <a:gd name="connsiteY0" fmla="*/ 4869561 h 4867275"/>
                  <a:gd name="connsiteX1" fmla="*/ 0 w 38100"/>
                  <a:gd name="connsiteY1" fmla="*/ 4869561 h 4867275"/>
                  <a:gd name="connsiteX2" fmla="*/ 0 w 38100"/>
                  <a:gd name="connsiteY2" fmla="*/ 4860036 h 4867275"/>
                  <a:gd name="connsiteX3" fmla="*/ 43243 w 38100"/>
                  <a:gd name="connsiteY3" fmla="*/ 4860036 h 4867275"/>
                  <a:gd name="connsiteX4" fmla="*/ 43243 w 38100"/>
                  <a:gd name="connsiteY4" fmla="*/ 4869561 h 4867275"/>
                  <a:gd name="connsiteX5" fmla="*/ 43243 w 38100"/>
                  <a:gd name="connsiteY5" fmla="*/ 4599527 h 4867275"/>
                  <a:gd name="connsiteX6" fmla="*/ 0 w 38100"/>
                  <a:gd name="connsiteY6" fmla="*/ 4599527 h 4867275"/>
                  <a:gd name="connsiteX7" fmla="*/ 0 w 38100"/>
                  <a:gd name="connsiteY7" fmla="*/ 4590002 h 4867275"/>
                  <a:gd name="connsiteX8" fmla="*/ 43243 w 38100"/>
                  <a:gd name="connsiteY8" fmla="*/ 4590002 h 4867275"/>
                  <a:gd name="connsiteX9" fmla="*/ 43243 w 38100"/>
                  <a:gd name="connsiteY9" fmla="*/ 4599527 h 4867275"/>
                  <a:gd name="connsiteX10" fmla="*/ 43243 w 38100"/>
                  <a:gd name="connsiteY10" fmla="*/ 4329494 h 4867275"/>
                  <a:gd name="connsiteX11" fmla="*/ 0 w 38100"/>
                  <a:gd name="connsiteY11" fmla="*/ 4329494 h 4867275"/>
                  <a:gd name="connsiteX12" fmla="*/ 0 w 38100"/>
                  <a:gd name="connsiteY12" fmla="*/ 4319969 h 4867275"/>
                  <a:gd name="connsiteX13" fmla="*/ 43243 w 38100"/>
                  <a:gd name="connsiteY13" fmla="*/ 4319969 h 4867275"/>
                  <a:gd name="connsiteX14" fmla="*/ 43243 w 38100"/>
                  <a:gd name="connsiteY14" fmla="*/ 4329494 h 4867275"/>
                  <a:gd name="connsiteX15" fmla="*/ 43243 w 38100"/>
                  <a:gd name="connsiteY15" fmla="*/ 4059555 h 4867275"/>
                  <a:gd name="connsiteX16" fmla="*/ 0 w 38100"/>
                  <a:gd name="connsiteY16" fmla="*/ 4059555 h 4867275"/>
                  <a:gd name="connsiteX17" fmla="*/ 0 w 38100"/>
                  <a:gd name="connsiteY17" fmla="*/ 4050030 h 4867275"/>
                  <a:gd name="connsiteX18" fmla="*/ 43243 w 38100"/>
                  <a:gd name="connsiteY18" fmla="*/ 4050030 h 4867275"/>
                  <a:gd name="connsiteX19" fmla="*/ 43243 w 38100"/>
                  <a:gd name="connsiteY19" fmla="*/ 4059555 h 4867275"/>
                  <a:gd name="connsiteX20" fmla="*/ 43243 w 38100"/>
                  <a:gd name="connsiteY20" fmla="*/ 3519488 h 4867275"/>
                  <a:gd name="connsiteX21" fmla="*/ 0 w 38100"/>
                  <a:gd name="connsiteY21" fmla="*/ 3519488 h 4867275"/>
                  <a:gd name="connsiteX22" fmla="*/ 0 w 38100"/>
                  <a:gd name="connsiteY22" fmla="*/ 3509963 h 4867275"/>
                  <a:gd name="connsiteX23" fmla="*/ 43243 w 38100"/>
                  <a:gd name="connsiteY23" fmla="*/ 3509963 h 4867275"/>
                  <a:gd name="connsiteX24" fmla="*/ 43243 w 38100"/>
                  <a:gd name="connsiteY24" fmla="*/ 3519488 h 4867275"/>
                  <a:gd name="connsiteX25" fmla="*/ 43243 w 38100"/>
                  <a:gd name="connsiteY25" fmla="*/ 3249549 h 4867275"/>
                  <a:gd name="connsiteX26" fmla="*/ 0 w 38100"/>
                  <a:gd name="connsiteY26" fmla="*/ 3249549 h 4867275"/>
                  <a:gd name="connsiteX27" fmla="*/ 0 w 38100"/>
                  <a:gd name="connsiteY27" fmla="*/ 3240024 h 4867275"/>
                  <a:gd name="connsiteX28" fmla="*/ 43243 w 38100"/>
                  <a:gd name="connsiteY28" fmla="*/ 3240024 h 4867275"/>
                  <a:gd name="connsiteX29" fmla="*/ 43243 w 38100"/>
                  <a:gd name="connsiteY29" fmla="*/ 3249549 h 4867275"/>
                  <a:gd name="connsiteX30" fmla="*/ 43243 w 38100"/>
                  <a:gd name="connsiteY30" fmla="*/ 2979515 h 4867275"/>
                  <a:gd name="connsiteX31" fmla="*/ 0 w 38100"/>
                  <a:gd name="connsiteY31" fmla="*/ 2979515 h 4867275"/>
                  <a:gd name="connsiteX32" fmla="*/ 0 w 38100"/>
                  <a:gd name="connsiteY32" fmla="*/ 2969990 h 4867275"/>
                  <a:gd name="connsiteX33" fmla="*/ 43243 w 38100"/>
                  <a:gd name="connsiteY33" fmla="*/ 2969990 h 4867275"/>
                  <a:gd name="connsiteX34" fmla="*/ 43243 w 38100"/>
                  <a:gd name="connsiteY34" fmla="*/ 2979515 h 4867275"/>
                  <a:gd name="connsiteX35" fmla="*/ 43243 w 38100"/>
                  <a:gd name="connsiteY35" fmla="*/ 2709577 h 4867275"/>
                  <a:gd name="connsiteX36" fmla="*/ 0 w 38100"/>
                  <a:gd name="connsiteY36" fmla="*/ 2709577 h 4867275"/>
                  <a:gd name="connsiteX37" fmla="*/ 0 w 38100"/>
                  <a:gd name="connsiteY37" fmla="*/ 2700052 h 4867275"/>
                  <a:gd name="connsiteX38" fmla="*/ 43243 w 38100"/>
                  <a:gd name="connsiteY38" fmla="*/ 2700052 h 4867275"/>
                  <a:gd name="connsiteX39" fmla="*/ 43243 w 38100"/>
                  <a:gd name="connsiteY39" fmla="*/ 2709577 h 4867275"/>
                  <a:gd name="connsiteX40" fmla="*/ 43243 w 38100"/>
                  <a:gd name="connsiteY40" fmla="*/ 2169509 h 4867275"/>
                  <a:gd name="connsiteX41" fmla="*/ 0 w 38100"/>
                  <a:gd name="connsiteY41" fmla="*/ 2169509 h 4867275"/>
                  <a:gd name="connsiteX42" fmla="*/ 0 w 38100"/>
                  <a:gd name="connsiteY42" fmla="*/ 2159984 h 4867275"/>
                  <a:gd name="connsiteX43" fmla="*/ 43243 w 38100"/>
                  <a:gd name="connsiteY43" fmla="*/ 2159984 h 4867275"/>
                  <a:gd name="connsiteX44" fmla="*/ 43243 w 38100"/>
                  <a:gd name="connsiteY44" fmla="*/ 2169509 h 4867275"/>
                  <a:gd name="connsiteX45" fmla="*/ 43243 w 38100"/>
                  <a:gd name="connsiteY45" fmla="*/ 1899571 h 4867275"/>
                  <a:gd name="connsiteX46" fmla="*/ 0 w 38100"/>
                  <a:gd name="connsiteY46" fmla="*/ 1899571 h 4867275"/>
                  <a:gd name="connsiteX47" fmla="*/ 0 w 38100"/>
                  <a:gd name="connsiteY47" fmla="*/ 1890046 h 4867275"/>
                  <a:gd name="connsiteX48" fmla="*/ 43243 w 38100"/>
                  <a:gd name="connsiteY48" fmla="*/ 1890046 h 4867275"/>
                  <a:gd name="connsiteX49" fmla="*/ 43243 w 38100"/>
                  <a:gd name="connsiteY49" fmla="*/ 1899571 h 4867275"/>
                  <a:gd name="connsiteX50" fmla="*/ 43243 w 38100"/>
                  <a:gd name="connsiteY50" fmla="*/ 1629537 h 4867275"/>
                  <a:gd name="connsiteX51" fmla="*/ 0 w 38100"/>
                  <a:gd name="connsiteY51" fmla="*/ 1629537 h 4867275"/>
                  <a:gd name="connsiteX52" fmla="*/ 0 w 38100"/>
                  <a:gd name="connsiteY52" fmla="*/ 1620012 h 4867275"/>
                  <a:gd name="connsiteX53" fmla="*/ 43243 w 38100"/>
                  <a:gd name="connsiteY53" fmla="*/ 1620012 h 4867275"/>
                  <a:gd name="connsiteX54" fmla="*/ 43243 w 38100"/>
                  <a:gd name="connsiteY54" fmla="*/ 1629537 h 4867275"/>
                  <a:gd name="connsiteX55" fmla="*/ 43243 w 38100"/>
                  <a:gd name="connsiteY55" fmla="*/ 1359503 h 4867275"/>
                  <a:gd name="connsiteX56" fmla="*/ 0 w 38100"/>
                  <a:gd name="connsiteY56" fmla="*/ 1359503 h 4867275"/>
                  <a:gd name="connsiteX57" fmla="*/ 0 w 38100"/>
                  <a:gd name="connsiteY57" fmla="*/ 1349978 h 4867275"/>
                  <a:gd name="connsiteX58" fmla="*/ 43243 w 38100"/>
                  <a:gd name="connsiteY58" fmla="*/ 1349978 h 4867275"/>
                  <a:gd name="connsiteX59" fmla="*/ 43243 w 38100"/>
                  <a:gd name="connsiteY59" fmla="*/ 1359503 h 4867275"/>
                  <a:gd name="connsiteX60" fmla="*/ 43243 w 38100"/>
                  <a:gd name="connsiteY60" fmla="*/ 819531 h 4867275"/>
                  <a:gd name="connsiteX61" fmla="*/ 0 w 38100"/>
                  <a:gd name="connsiteY61" fmla="*/ 819531 h 4867275"/>
                  <a:gd name="connsiteX62" fmla="*/ 0 w 38100"/>
                  <a:gd name="connsiteY62" fmla="*/ 810006 h 4867275"/>
                  <a:gd name="connsiteX63" fmla="*/ 43243 w 38100"/>
                  <a:gd name="connsiteY63" fmla="*/ 810006 h 4867275"/>
                  <a:gd name="connsiteX64" fmla="*/ 43243 w 38100"/>
                  <a:gd name="connsiteY64" fmla="*/ 819531 h 4867275"/>
                  <a:gd name="connsiteX65" fmla="*/ 43243 w 38100"/>
                  <a:gd name="connsiteY65" fmla="*/ 549497 h 4867275"/>
                  <a:gd name="connsiteX66" fmla="*/ 0 w 38100"/>
                  <a:gd name="connsiteY66" fmla="*/ 549497 h 4867275"/>
                  <a:gd name="connsiteX67" fmla="*/ 0 w 38100"/>
                  <a:gd name="connsiteY67" fmla="*/ 539972 h 4867275"/>
                  <a:gd name="connsiteX68" fmla="*/ 43243 w 38100"/>
                  <a:gd name="connsiteY68" fmla="*/ 539972 h 4867275"/>
                  <a:gd name="connsiteX69" fmla="*/ 43243 w 38100"/>
                  <a:gd name="connsiteY69" fmla="*/ 549497 h 4867275"/>
                  <a:gd name="connsiteX70" fmla="*/ 43243 w 38100"/>
                  <a:gd name="connsiteY70" fmla="*/ 279559 h 4867275"/>
                  <a:gd name="connsiteX71" fmla="*/ 0 w 38100"/>
                  <a:gd name="connsiteY71" fmla="*/ 279559 h 4867275"/>
                  <a:gd name="connsiteX72" fmla="*/ 0 w 38100"/>
                  <a:gd name="connsiteY72" fmla="*/ 270034 h 4867275"/>
                  <a:gd name="connsiteX73" fmla="*/ 43243 w 38100"/>
                  <a:gd name="connsiteY73" fmla="*/ 270034 h 4867275"/>
                  <a:gd name="connsiteX74" fmla="*/ 43243 w 38100"/>
                  <a:gd name="connsiteY74" fmla="*/ 279559 h 4867275"/>
                  <a:gd name="connsiteX75" fmla="*/ 43243 w 38100"/>
                  <a:gd name="connsiteY75" fmla="*/ 9525 h 4867275"/>
                  <a:gd name="connsiteX76" fmla="*/ 0 w 38100"/>
                  <a:gd name="connsiteY76" fmla="*/ 9525 h 4867275"/>
                  <a:gd name="connsiteX77" fmla="*/ 0 w 38100"/>
                  <a:gd name="connsiteY77" fmla="*/ 0 h 4867275"/>
                  <a:gd name="connsiteX78" fmla="*/ 43243 w 38100"/>
                  <a:gd name="connsiteY78" fmla="*/ 0 h 4867275"/>
                  <a:gd name="connsiteX79" fmla="*/ 43243 w 38100"/>
                  <a:gd name="connsiteY79" fmla="*/ 9525 h 48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8100" h="4867275">
                    <a:moveTo>
                      <a:pt x="43243" y="4869561"/>
                    </a:moveTo>
                    <a:lnTo>
                      <a:pt x="0" y="4869561"/>
                    </a:lnTo>
                    <a:lnTo>
                      <a:pt x="0" y="4860036"/>
                    </a:lnTo>
                    <a:lnTo>
                      <a:pt x="43243" y="4860036"/>
                    </a:lnTo>
                    <a:lnTo>
                      <a:pt x="43243" y="4869561"/>
                    </a:lnTo>
                    <a:close/>
                    <a:moveTo>
                      <a:pt x="43243" y="4599527"/>
                    </a:moveTo>
                    <a:lnTo>
                      <a:pt x="0" y="4599527"/>
                    </a:lnTo>
                    <a:lnTo>
                      <a:pt x="0" y="4590002"/>
                    </a:lnTo>
                    <a:lnTo>
                      <a:pt x="43243" y="4590002"/>
                    </a:lnTo>
                    <a:lnTo>
                      <a:pt x="43243" y="4599527"/>
                    </a:lnTo>
                    <a:close/>
                    <a:moveTo>
                      <a:pt x="43243" y="4329494"/>
                    </a:moveTo>
                    <a:lnTo>
                      <a:pt x="0" y="4329494"/>
                    </a:lnTo>
                    <a:lnTo>
                      <a:pt x="0" y="4319969"/>
                    </a:lnTo>
                    <a:lnTo>
                      <a:pt x="43243" y="4319969"/>
                    </a:lnTo>
                    <a:lnTo>
                      <a:pt x="43243" y="4329494"/>
                    </a:lnTo>
                    <a:close/>
                    <a:moveTo>
                      <a:pt x="43243" y="4059555"/>
                    </a:moveTo>
                    <a:lnTo>
                      <a:pt x="0" y="4059555"/>
                    </a:lnTo>
                    <a:lnTo>
                      <a:pt x="0" y="4050030"/>
                    </a:lnTo>
                    <a:lnTo>
                      <a:pt x="43243" y="4050030"/>
                    </a:lnTo>
                    <a:lnTo>
                      <a:pt x="43243" y="4059555"/>
                    </a:lnTo>
                    <a:close/>
                    <a:moveTo>
                      <a:pt x="43243" y="3519488"/>
                    </a:moveTo>
                    <a:lnTo>
                      <a:pt x="0" y="3519488"/>
                    </a:lnTo>
                    <a:lnTo>
                      <a:pt x="0" y="3509963"/>
                    </a:lnTo>
                    <a:lnTo>
                      <a:pt x="43243" y="3509963"/>
                    </a:lnTo>
                    <a:lnTo>
                      <a:pt x="43243" y="3519488"/>
                    </a:lnTo>
                    <a:close/>
                    <a:moveTo>
                      <a:pt x="43243" y="3249549"/>
                    </a:moveTo>
                    <a:lnTo>
                      <a:pt x="0" y="3249549"/>
                    </a:lnTo>
                    <a:lnTo>
                      <a:pt x="0" y="3240024"/>
                    </a:lnTo>
                    <a:lnTo>
                      <a:pt x="43243" y="3240024"/>
                    </a:lnTo>
                    <a:lnTo>
                      <a:pt x="43243" y="3249549"/>
                    </a:lnTo>
                    <a:close/>
                    <a:moveTo>
                      <a:pt x="43243" y="2979515"/>
                    </a:moveTo>
                    <a:lnTo>
                      <a:pt x="0" y="2979515"/>
                    </a:lnTo>
                    <a:lnTo>
                      <a:pt x="0" y="2969990"/>
                    </a:lnTo>
                    <a:lnTo>
                      <a:pt x="43243" y="2969990"/>
                    </a:lnTo>
                    <a:lnTo>
                      <a:pt x="43243" y="2979515"/>
                    </a:lnTo>
                    <a:close/>
                    <a:moveTo>
                      <a:pt x="43243" y="2709577"/>
                    </a:moveTo>
                    <a:lnTo>
                      <a:pt x="0" y="2709577"/>
                    </a:lnTo>
                    <a:lnTo>
                      <a:pt x="0" y="2700052"/>
                    </a:lnTo>
                    <a:lnTo>
                      <a:pt x="43243" y="2700052"/>
                    </a:lnTo>
                    <a:lnTo>
                      <a:pt x="43243" y="2709577"/>
                    </a:lnTo>
                    <a:close/>
                    <a:moveTo>
                      <a:pt x="43243" y="2169509"/>
                    </a:moveTo>
                    <a:lnTo>
                      <a:pt x="0" y="2169509"/>
                    </a:lnTo>
                    <a:lnTo>
                      <a:pt x="0" y="2159984"/>
                    </a:lnTo>
                    <a:lnTo>
                      <a:pt x="43243" y="2159984"/>
                    </a:lnTo>
                    <a:lnTo>
                      <a:pt x="43243" y="2169509"/>
                    </a:lnTo>
                    <a:close/>
                    <a:moveTo>
                      <a:pt x="43243" y="1899571"/>
                    </a:moveTo>
                    <a:lnTo>
                      <a:pt x="0" y="1899571"/>
                    </a:lnTo>
                    <a:lnTo>
                      <a:pt x="0" y="1890046"/>
                    </a:lnTo>
                    <a:lnTo>
                      <a:pt x="43243" y="1890046"/>
                    </a:lnTo>
                    <a:lnTo>
                      <a:pt x="43243" y="1899571"/>
                    </a:lnTo>
                    <a:close/>
                    <a:moveTo>
                      <a:pt x="43243" y="1629537"/>
                    </a:moveTo>
                    <a:lnTo>
                      <a:pt x="0" y="1629537"/>
                    </a:lnTo>
                    <a:lnTo>
                      <a:pt x="0" y="1620012"/>
                    </a:lnTo>
                    <a:lnTo>
                      <a:pt x="43243" y="1620012"/>
                    </a:lnTo>
                    <a:lnTo>
                      <a:pt x="43243" y="1629537"/>
                    </a:lnTo>
                    <a:close/>
                    <a:moveTo>
                      <a:pt x="43243" y="1359503"/>
                    </a:moveTo>
                    <a:lnTo>
                      <a:pt x="0" y="1359503"/>
                    </a:lnTo>
                    <a:lnTo>
                      <a:pt x="0" y="1349978"/>
                    </a:lnTo>
                    <a:lnTo>
                      <a:pt x="43243" y="1349978"/>
                    </a:lnTo>
                    <a:lnTo>
                      <a:pt x="43243" y="1359503"/>
                    </a:lnTo>
                    <a:close/>
                    <a:moveTo>
                      <a:pt x="43243" y="819531"/>
                    </a:moveTo>
                    <a:lnTo>
                      <a:pt x="0" y="819531"/>
                    </a:lnTo>
                    <a:lnTo>
                      <a:pt x="0" y="810006"/>
                    </a:lnTo>
                    <a:lnTo>
                      <a:pt x="43243" y="810006"/>
                    </a:lnTo>
                    <a:lnTo>
                      <a:pt x="43243" y="819531"/>
                    </a:lnTo>
                    <a:close/>
                    <a:moveTo>
                      <a:pt x="43243" y="549497"/>
                    </a:moveTo>
                    <a:lnTo>
                      <a:pt x="0" y="549497"/>
                    </a:lnTo>
                    <a:lnTo>
                      <a:pt x="0" y="539972"/>
                    </a:lnTo>
                    <a:lnTo>
                      <a:pt x="43243" y="539972"/>
                    </a:lnTo>
                    <a:lnTo>
                      <a:pt x="43243" y="549497"/>
                    </a:lnTo>
                    <a:close/>
                    <a:moveTo>
                      <a:pt x="43243" y="279559"/>
                    </a:moveTo>
                    <a:lnTo>
                      <a:pt x="0" y="279559"/>
                    </a:lnTo>
                    <a:lnTo>
                      <a:pt x="0" y="270034"/>
                    </a:lnTo>
                    <a:lnTo>
                      <a:pt x="43243" y="270034"/>
                    </a:lnTo>
                    <a:lnTo>
                      <a:pt x="43243" y="279559"/>
                    </a:lnTo>
                    <a:close/>
                    <a:moveTo>
                      <a:pt x="43243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43243" y="0"/>
                    </a:lnTo>
                    <a:lnTo>
                      <a:pt x="43243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3909697" y="668337"/>
                <a:ext cx="66675" cy="5419725"/>
              </a:xfrm>
              <a:custGeom>
                <a:avLst/>
                <a:gdLst>
                  <a:gd name="connsiteX0" fmla="*/ 21622 w 66675"/>
                  <a:gd name="connsiteY0" fmla="*/ 5400008 h 5419725"/>
                  <a:gd name="connsiteX1" fmla="*/ 21622 w 66675"/>
                  <a:gd name="connsiteY1" fmla="*/ 5421630 h 5419725"/>
                  <a:gd name="connsiteX2" fmla="*/ 0 w 66675"/>
                  <a:gd name="connsiteY2" fmla="*/ 5416201 h 5419725"/>
                  <a:gd name="connsiteX3" fmla="*/ 0 w 66675"/>
                  <a:gd name="connsiteY3" fmla="*/ 5405438 h 5419725"/>
                  <a:gd name="connsiteX4" fmla="*/ 21622 w 66675"/>
                  <a:gd name="connsiteY4" fmla="*/ 5400008 h 5419725"/>
                  <a:gd name="connsiteX5" fmla="*/ 54007 w 66675"/>
                  <a:gd name="connsiteY5" fmla="*/ 5400008 h 5419725"/>
                  <a:gd name="connsiteX6" fmla="*/ 54007 w 66675"/>
                  <a:gd name="connsiteY6" fmla="*/ 5421630 h 5419725"/>
                  <a:gd name="connsiteX7" fmla="*/ 75629 w 66675"/>
                  <a:gd name="connsiteY7" fmla="*/ 5416201 h 5419725"/>
                  <a:gd name="connsiteX8" fmla="*/ 75629 w 66675"/>
                  <a:gd name="connsiteY8" fmla="*/ 5405438 h 5419725"/>
                  <a:gd name="connsiteX9" fmla="*/ 54007 w 66675"/>
                  <a:gd name="connsiteY9" fmla="*/ 5400008 h 5419725"/>
                  <a:gd name="connsiteX10" fmla="*/ 0 w 66675"/>
                  <a:gd name="connsiteY10" fmla="*/ 4055364 h 5419725"/>
                  <a:gd name="connsiteX11" fmla="*/ 0 w 66675"/>
                  <a:gd name="connsiteY11" fmla="*/ 4066128 h 5419725"/>
                  <a:gd name="connsiteX12" fmla="*/ 21622 w 66675"/>
                  <a:gd name="connsiteY12" fmla="*/ 4071557 h 5419725"/>
                  <a:gd name="connsiteX13" fmla="*/ 21622 w 66675"/>
                  <a:gd name="connsiteY13" fmla="*/ 4049935 h 5419725"/>
                  <a:gd name="connsiteX14" fmla="*/ 0 w 66675"/>
                  <a:gd name="connsiteY14" fmla="*/ 4055364 h 5419725"/>
                  <a:gd name="connsiteX15" fmla="*/ 54007 w 66675"/>
                  <a:gd name="connsiteY15" fmla="*/ 4050030 h 5419725"/>
                  <a:gd name="connsiteX16" fmla="*/ 54007 w 66675"/>
                  <a:gd name="connsiteY16" fmla="*/ 4071652 h 5419725"/>
                  <a:gd name="connsiteX17" fmla="*/ 75629 w 66675"/>
                  <a:gd name="connsiteY17" fmla="*/ 4066223 h 5419725"/>
                  <a:gd name="connsiteX18" fmla="*/ 75629 w 66675"/>
                  <a:gd name="connsiteY18" fmla="*/ 4055459 h 5419725"/>
                  <a:gd name="connsiteX19" fmla="*/ 54007 w 66675"/>
                  <a:gd name="connsiteY19" fmla="*/ 4050030 h 5419725"/>
                  <a:gd name="connsiteX20" fmla="*/ 0 w 66675"/>
                  <a:gd name="connsiteY20" fmla="*/ 2705386 h 5419725"/>
                  <a:gd name="connsiteX21" fmla="*/ 0 w 66675"/>
                  <a:gd name="connsiteY21" fmla="*/ 2716149 h 5419725"/>
                  <a:gd name="connsiteX22" fmla="*/ 21622 w 66675"/>
                  <a:gd name="connsiteY22" fmla="*/ 2721578 h 5419725"/>
                  <a:gd name="connsiteX23" fmla="*/ 21622 w 66675"/>
                  <a:gd name="connsiteY23" fmla="*/ 2699957 h 5419725"/>
                  <a:gd name="connsiteX24" fmla="*/ 0 w 66675"/>
                  <a:gd name="connsiteY24" fmla="*/ 2705386 h 5419725"/>
                  <a:gd name="connsiteX25" fmla="*/ 54007 w 66675"/>
                  <a:gd name="connsiteY25" fmla="*/ 2699957 h 5419725"/>
                  <a:gd name="connsiteX26" fmla="*/ 54007 w 66675"/>
                  <a:gd name="connsiteY26" fmla="*/ 2721578 h 5419725"/>
                  <a:gd name="connsiteX27" fmla="*/ 75629 w 66675"/>
                  <a:gd name="connsiteY27" fmla="*/ 2716149 h 5419725"/>
                  <a:gd name="connsiteX28" fmla="*/ 75629 w 66675"/>
                  <a:gd name="connsiteY28" fmla="*/ 2705386 h 5419725"/>
                  <a:gd name="connsiteX29" fmla="*/ 54007 w 66675"/>
                  <a:gd name="connsiteY29" fmla="*/ 2699957 h 5419725"/>
                  <a:gd name="connsiteX30" fmla="*/ 0 w 66675"/>
                  <a:gd name="connsiteY30" fmla="*/ 1355408 h 5419725"/>
                  <a:gd name="connsiteX31" fmla="*/ 0 w 66675"/>
                  <a:gd name="connsiteY31" fmla="*/ 1366171 h 5419725"/>
                  <a:gd name="connsiteX32" fmla="*/ 21622 w 66675"/>
                  <a:gd name="connsiteY32" fmla="*/ 1371600 h 5419725"/>
                  <a:gd name="connsiteX33" fmla="*/ 21622 w 66675"/>
                  <a:gd name="connsiteY33" fmla="*/ 1349978 h 5419725"/>
                  <a:gd name="connsiteX34" fmla="*/ 0 w 66675"/>
                  <a:gd name="connsiteY34" fmla="*/ 1355408 h 5419725"/>
                  <a:gd name="connsiteX35" fmla="*/ 54007 w 66675"/>
                  <a:gd name="connsiteY35" fmla="*/ 1349978 h 5419725"/>
                  <a:gd name="connsiteX36" fmla="*/ 54007 w 66675"/>
                  <a:gd name="connsiteY36" fmla="*/ 1371600 h 5419725"/>
                  <a:gd name="connsiteX37" fmla="*/ 75629 w 66675"/>
                  <a:gd name="connsiteY37" fmla="*/ 1366171 h 5419725"/>
                  <a:gd name="connsiteX38" fmla="*/ 75629 w 66675"/>
                  <a:gd name="connsiteY38" fmla="*/ 1355408 h 5419725"/>
                  <a:gd name="connsiteX39" fmla="*/ 54007 w 66675"/>
                  <a:gd name="connsiteY39" fmla="*/ 1349978 h 5419725"/>
                  <a:gd name="connsiteX40" fmla="*/ 0 w 66675"/>
                  <a:gd name="connsiteY40" fmla="*/ 5429 h 5419725"/>
                  <a:gd name="connsiteX41" fmla="*/ 0 w 66675"/>
                  <a:gd name="connsiteY41" fmla="*/ 16193 h 5419725"/>
                  <a:gd name="connsiteX42" fmla="*/ 21622 w 66675"/>
                  <a:gd name="connsiteY42" fmla="*/ 21622 h 5419725"/>
                  <a:gd name="connsiteX43" fmla="*/ 21622 w 66675"/>
                  <a:gd name="connsiteY43" fmla="*/ 0 h 5419725"/>
                  <a:gd name="connsiteX44" fmla="*/ 0 w 66675"/>
                  <a:gd name="connsiteY44" fmla="*/ 5429 h 5419725"/>
                  <a:gd name="connsiteX45" fmla="*/ 54007 w 66675"/>
                  <a:gd name="connsiteY45" fmla="*/ 0 h 5419725"/>
                  <a:gd name="connsiteX46" fmla="*/ 54007 w 66675"/>
                  <a:gd name="connsiteY46" fmla="*/ 21622 h 5419725"/>
                  <a:gd name="connsiteX47" fmla="*/ 75629 w 66675"/>
                  <a:gd name="connsiteY47" fmla="*/ 16193 h 5419725"/>
                  <a:gd name="connsiteX48" fmla="*/ 75629 w 66675"/>
                  <a:gd name="connsiteY48" fmla="*/ 5429 h 5419725"/>
                  <a:gd name="connsiteX49" fmla="*/ 54007 w 66675"/>
                  <a:gd name="connsiteY49" fmla="*/ 0 h 541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6675" h="5419725">
                    <a:moveTo>
                      <a:pt x="21622" y="5400008"/>
                    </a:moveTo>
                    <a:lnTo>
                      <a:pt x="21622" y="5421630"/>
                    </a:lnTo>
                    <a:lnTo>
                      <a:pt x="0" y="5416201"/>
                    </a:lnTo>
                    <a:lnTo>
                      <a:pt x="0" y="5405438"/>
                    </a:lnTo>
                    <a:lnTo>
                      <a:pt x="21622" y="5400008"/>
                    </a:lnTo>
                    <a:close/>
                    <a:moveTo>
                      <a:pt x="54007" y="5400008"/>
                    </a:moveTo>
                    <a:lnTo>
                      <a:pt x="54007" y="5421630"/>
                    </a:lnTo>
                    <a:lnTo>
                      <a:pt x="75629" y="5416201"/>
                    </a:lnTo>
                    <a:lnTo>
                      <a:pt x="75629" y="5405438"/>
                    </a:lnTo>
                    <a:lnTo>
                      <a:pt x="54007" y="5400008"/>
                    </a:lnTo>
                    <a:close/>
                    <a:moveTo>
                      <a:pt x="0" y="4055364"/>
                    </a:moveTo>
                    <a:lnTo>
                      <a:pt x="0" y="4066128"/>
                    </a:lnTo>
                    <a:lnTo>
                      <a:pt x="21622" y="4071557"/>
                    </a:lnTo>
                    <a:lnTo>
                      <a:pt x="21622" y="4049935"/>
                    </a:lnTo>
                    <a:lnTo>
                      <a:pt x="0" y="4055364"/>
                    </a:lnTo>
                    <a:close/>
                    <a:moveTo>
                      <a:pt x="54007" y="4050030"/>
                    </a:moveTo>
                    <a:lnTo>
                      <a:pt x="54007" y="4071652"/>
                    </a:lnTo>
                    <a:lnTo>
                      <a:pt x="75629" y="4066223"/>
                    </a:lnTo>
                    <a:lnTo>
                      <a:pt x="75629" y="4055459"/>
                    </a:lnTo>
                    <a:lnTo>
                      <a:pt x="54007" y="4050030"/>
                    </a:lnTo>
                    <a:close/>
                    <a:moveTo>
                      <a:pt x="0" y="2705386"/>
                    </a:moveTo>
                    <a:lnTo>
                      <a:pt x="0" y="2716149"/>
                    </a:lnTo>
                    <a:lnTo>
                      <a:pt x="21622" y="2721578"/>
                    </a:lnTo>
                    <a:lnTo>
                      <a:pt x="21622" y="2699957"/>
                    </a:lnTo>
                    <a:lnTo>
                      <a:pt x="0" y="2705386"/>
                    </a:lnTo>
                    <a:close/>
                    <a:moveTo>
                      <a:pt x="54007" y="2699957"/>
                    </a:moveTo>
                    <a:lnTo>
                      <a:pt x="54007" y="2721578"/>
                    </a:lnTo>
                    <a:lnTo>
                      <a:pt x="75629" y="2716149"/>
                    </a:lnTo>
                    <a:lnTo>
                      <a:pt x="75629" y="2705386"/>
                    </a:lnTo>
                    <a:lnTo>
                      <a:pt x="54007" y="2699957"/>
                    </a:lnTo>
                    <a:close/>
                    <a:moveTo>
                      <a:pt x="0" y="1355408"/>
                    </a:moveTo>
                    <a:lnTo>
                      <a:pt x="0" y="1366171"/>
                    </a:lnTo>
                    <a:lnTo>
                      <a:pt x="21622" y="1371600"/>
                    </a:lnTo>
                    <a:lnTo>
                      <a:pt x="21622" y="1349978"/>
                    </a:lnTo>
                    <a:lnTo>
                      <a:pt x="0" y="1355408"/>
                    </a:lnTo>
                    <a:close/>
                    <a:moveTo>
                      <a:pt x="54007" y="1349978"/>
                    </a:moveTo>
                    <a:lnTo>
                      <a:pt x="54007" y="1371600"/>
                    </a:lnTo>
                    <a:lnTo>
                      <a:pt x="75629" y="1366171"/>
                    </a:lnTo>
                    <a:lnTo>
                      <a:pt x="75629" y="1355408"/>
                    </a:lnTo>
                    <a:lnTo>
                      <a:pt x="54007" y="1349978"/>
                    </a:lnTo>
                    <a:close/>
                    <a:moveTo>
                      <a:pt x="0" y="5429"/>
                    </a:moveTo>
                    <a:lnTo>
                      <a:pt x="0" y="16193"/>
                    </a:lnTo>
                    <a:lnTo>
                      <a:pt x="21622" y="21622"/>
                    </a:lnTo>
                    <a:lnTo>
                      <a:pt x="21622" y="0"/>
                    </a:lnTo>
                    <a:lnTo>
                      <a:pt x="0" y="5429"/>
                    </a:lnTo>
                    <a:close/>
                    <a:moveTo>
                      <a:pt x="54007" y="0"/>
                    </a:moveTo>
                    <a:lnTo>
                      <a:pt x="54007" y="21622"/>
                    </a:lnTo>
                    <a:lnTo>
                      <a:pt x="75629" y="16193"/>
                    </a:lnTo>
                    <a:lnTo>
                      <a:pt x="75629" y="5429"/>
                    </a:lnTo>
                    <a:lnTo>
                      <a:pt x="5400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grpSp>
          <p:nvGrpSpPr>
            <p:cNvPr id="38" name="Group 22+"/>
            <p:cNvGrpSpPr/>
            <p:nvPr/>
          </p:nvGrpSpPr>
          <p:grpSpPr>
            <a:xfrm rot="5400000" flipH="1">
              <a:off x="9451191" y="3327450"/>
              <a:ext cx="207236" cy="6077445"/>
              <a:chOff x="3909697" y="668337"/>
              <a:chExt cx="66675" cy="5419725"/>
            </a:xfrm>
            <a:solidFill>
              <a:sysClr val="window" lastClr="FFFFFF">
                <a:alpha val="30000"/>
              </a:sysClr>
            </a:solidFill>
          </p:grpSpPr>
          <p:sp>
            <p:nvSpPr>
              <p:cNvPr id="39" name="任意多边形: 形状 38"/>
              <p:cNvSpPr/>
              <p:nvPr/>
            </p:nvSpPr>
            <p:spPr>
              <a:xfrm>
                <a:off x="3936653" y="728345"/>
                <a:ext cx="19050" cy="5295900"/>
              </a:xfrm>
              <a:custGeom>
                <a:avLst/>
                <a:gdLst>
                  <a:gd name="connsiteX0" fmla="*/ 21622 w 19050"/>
                  <a:gd name="connsiteY0" fmla="*/ 5301520 h 5295900"/>
                  <a:gd name="connsiteX1" fmla="*/ 0 w 19050"/>
                  <a:gd name="connsiteY1" fmla="*/ 5301520 h 5295900"/>
                  <a:gd name="connsiteX2" fmla="*/ 0 w 19050"/>
                  <a:gd name="connsiteY2" fmla="*/ 5291995 h 5295900"/>
                  <a:gd name="connsiteX3" fmla="*/ 21622 w 19050"/>
                  <a:gd name="connsiteY3" fmla="*/ 5291995 h 5295900"/>
                  <a:gd name="connsiteX4" fmla="*/ 21622 w 19050"/>
                  <a:gd name="connsiteY4" fmla="*/ 5301520 h 5295900"/>
                  <a:gd name="connsiteX5" fmla="*/ 21622 w 19050"/>
                  <a:gd name="connsiteY5" fmla="*/ 5247608 h 5295900"/>
                  <a:gd name="connsiteX6" fmla="*/ 0 w 19050"/>
                  <a:gd name="connsiteY6" fmla="*/ 5247608 h 5295900"/>
                  <a:gd name="connsiteX7" fmla="*/ 0 w 19050"/>
                  <a:gd name="connsiteY7" fmla="*/ 5238083 h 5295900"/>
                  <a:gd name="connsiteX8" fmla="*/ 21622 w 19050"/>
                  <a:gd name="connsiteY8" fmla="*/ 5238083 h 5295900"/>
                  <a:gd name="connsiteX9" fmla="*/ 21622 w 19050"/>
                  <a:gd name="connsiteY9" fmla="*/ 5247608 h 5295900"/>
                  <a:gd name="connsiteX10" fmla="*/ 21622 w 19050"/>
                  <a:gd name="connsiteY10" fmla="*/ 5193602 h 5295900"/>
                  <a:gd name="connsiteX11" fmla="*/ 0 w 19050"/>
                  <a:gd name="connsiteY11" fmla="*/ 5193602 h 5295900"/>
                  <a:gd name="connsiteX12" fmla="*/ 0 w 19050"/>
                  <a:gd name="connsiteY12" fmla="*/ 5184077 h 5295900"/>
                  <a:gd name="connsiteX13" fmla="*/ 21622 w 19050"/>
                  <a:gd name="connsiteY13" fmla="*/ 5184077 h 5295900"/>
                  <a:gd name="connsiteX14" fmla="*/ 21622 w 19050"/>
                  <a:gd name="connsiteY14" fmla="*/ 5193602 h 5295900"/>
                  <a:gd name="connsiteX15" fmla="*/ 21622 w 19050"/>
                  <a:gd name="connsiteY15" fmla="*/ 5139595 h 5295900"/>
                  <a:gd name="connsiteX16" fmla="*/ 0 w 19050"/>
                  <a:gd name="connsiteY16" fmla="*/ 5139595 h 5295900"/>
                  <a:gd name="connsiteX17" fmla="*/ 0 w 19050"/>
                  <a:gd name="connsiteY17" fmla="*/ 5130070 h 5295900"/>
                  <a:gd name="connsiteX18" fmla="*/ 21622 w 19050"/>
                  <a:gd name="connsiteY18" fmla="*/ 5130070 h 5295900"/>
                  <a:gd name="connsiteX19" fmla="*/ 21622 w 19050"/>
                  <a:gd name="connsiteY19" fmla="*/ 5139595 h 5295900"/>
                  <a:gd name="connsiteX20" fmla="*/ 21622 w 19050"/>
                  <a:gd name="connsiteY20" fmla="*/ 5031581 h 5295900"/>
                  <a:gd name="connsiteX21" fmla="*/ 0 w 19050"/>
                  <a:gd name="connsiteY21" fmla="*/ 5031581 h 5295900"/>
                  <a:gd name="connsiteX22" fmla="*/ 0 w 19050"/>
                  <a:gd name="connsiteY22" fmla="*/ 5022056 h 5295900"/>
                  <a:gd name="connsiteX23" fmla="*/ 21622 w 19050"/>
                  <a:gd name="connsiteY23" fmla="*/ 5022056 h 5295900"/>
                  <a:gd name="connsiteX24" fmla="*/ 21622 w 19050"/>
                  <a:gd name="connsiteY24" fmla="*/ 5031581 h 5295900"/>
                  <a:gd name="connsiteX25" fmla="*/ 21622 w 19050"/>
                  <a:gd name="connsiteY25" fmla="*/ 4977575 h 5295900"/>
                  <a:gd name="connsiteX26" fmla="*/ 0 w 19050"/>
                  <a:gd name="connsiteY26" fmla="*/ 4977575 h 5295900"/>
                  <a:gd name="connsiteX27" fmla="*/ 0 w 19050"/>
                  <a:gd name="connsiteY27" fmla="*/ 4968050 h 5295900"/>
                  <a:gd name="connsiteX28" fmla="*/ 21622 w 19050"/>
                  <a:gd name="connsiteY28" fmla="*/ 4968050 h 5295900"/>
                  <a:gd name="connsiteX29" fmla="*/ 21622 w 19050"/>
                  <a:gd name="connsiteY29" fmla="*/ 4977575 h 5295900"/>
                  <a:gd name="connsiteX30" fmla="*/ 21622 w 19050"/>
                  <a:gd name="connsiteY30" fmla="*/ 4923568 h 5295900"/>
                  <a:gd name="connsiteX31" fmla="*/ 0 w 19050"/>
                  <a:gd name="connsiteY31" fmla="*/ 4923568 h 5295900"/>
                  <a:gd name="connsiteX32" fmla="*/ 0 w 19050"/>
                  <a:gd name="connsiteY32" fmla="*/ 4914043 h 5295900"/>
                  <a:gd name="connsiteX33" fmla="*/ 21622 w 19050"/>
                  <a:gd name="connsiteY33" fmla="*/ 4914043 h 5295900"/>
                  <a:gd name="connsiteX34" fmla="*/ 21622 w 19050"/>
                  <a:gd name="connsiteY34" fmla="*/ 4923568 h 5295900"/>
                  <a:gd name="connsiteX35" fmla="*/ 21622 w 19050"/>
                  <a:gd name="connsiteY35" fmla="*/ 4869561 h 5295900"/>
                  <a:gd name="connsiteX36" fmla="*/ 0 w 19050"/>
                  <a:gd name="connsiteY36" fmla="*/ 4869561 h 5295900"/>
                  <a:gd name="connsiteX37" fmla="*/ 0 w 19050"/>
                  <a:gd name="connsiteY37" fmla="*/ 4860036 h 5295900"/>
                  <a:gd name="connsiteX38" fmla="*/ 21622 w 19050"/>
                  <a:gd name="connsiteY38" fmla="*/ 4860036 h 5295900"/>
                  <a:gd name="connsiteX39" fmla="*/ 21622 w 19050"/>
                  <a:gd name="connsiteY39" fmla="*/ 4869561 h 5295900"/>
                  <a:gd name="connsiteX40" fmla="*/ 21622 w 19050"/>
                  <a:gd name="connsiteY40" fmla="*/ 4761548 h 5295900"/>
                  <a:gd name="connsiteX41" fmla="*/ 0 w 19050"/>
                  <a:gd name="connsiteY41" fmla="*/ 4761548 h 5295900"/>
                  <a:gd name="connsiteX42" fmla="*/ 0 w 19050"/>
                  <a:gd name="connsiteY42" fmla="*/ 4752023 h 5295900"/>
                  <a:gd name="connsiteX43" fmla="*/ 21622 w 19050"/>
                  <a:gd name="connsiteY43" fmla="*/ 4752023 h 5295900"/>
                  <a:gd name="connsiteX44" fmla="*/ 21622 w 19050"/>
                  <a:gd name="connsiteY44" fmla="*/ 4761548 h 5295900"/>
                  <a:gd name="connsiteX45" fmla="*/ 21622 w 19050"/>
                  <a:gd name="connsiteY45" fmla="*/ 4707541 h 5295900"/>
                  <a:gd name="connsiteX46" fmla="*/ 0 w 19050"/>
                  <a:gd name="connsiteY46" fmla="*/ 4707541 h 5295900"/>
                  <a:gd name="connsiteX47" fmla="*/ 0 w 19050"/>
                  <a:gd name="connsiteY47" fmla="*/ 4698016 h 5295900"/>
                  <a:gd name="connsiteX48" fmla="*/ 21622 w 19050"/>
                  <a:gd name="connsiteY48" fmla="*/ 4698016 h 5295900"/>
                  <a:gd name="connsiteX49" fmla="*/ 21622 w 19050"/>
                  <a:gd name="connsiteY49" fmla="*/ 4707541 h 5295900"/>
                  <a:gd name="connsiteX50" fmla="*/ 21622 w 19050"/>
                  <a:gd name="connsiteY50" fmla="*/ 4653534 h 5295900"/>
                  <a:gd name="connsiteX51" fmla="*/ 0 w 19050"/>
                  <a:gd name="connsiteY51" fmla="*/ 4653534 h 5295900"/>
                  <a:gd name="connsiteX52" fmla="*/ 0 w 19050"/>
                  <a:gd name="connsiteY52" fmla="*/ 4644009 h 5295900"/>
                  <a:gd name="connsiteX53" fmla="*/ 21622 w 19050"/>
                  <a:gd name="connsiteY53" fmla="*/ 4644009 h 5295900"/>
                  <a:gd name="connsiteX54" fmla="*/ 21622 w 19050"/>
                  <a:gd name="connsiteY54" fmla="*/ 4653534 h 5295900"/>
                  <a:gd name="connsiteX55" fmla="*/ 21622 w 19050"/>
                  <a:gd name="connsiteY55" fmla="*/ 4599528 h 5295900"/>
                  <a:gd name="connsiteX56" fmla="*/ 0 w 19050"/>
                  <a:gd name="connsiteY56" fmla="*/ 4599528 h 5295900"/>
                  <a:gd name="connsiteX57" fmla="*/ 0 w 19050"/>
                  <a:gd name="connsiteY57" fmla="*/ 4590003 h 5295900"/>
                  <a:gd name="connsiteX58" fmla="*/ 21622 w 19050"/>
                  <a:gd name="connsiteY58" fmla="*/ 4590003 h 5295900"/>
                  <a:gd name="connsiteX59" fmla="*/ 21622 w 19050"/>
                  <a:gd name="connsiteY59" fmla="*/ 4599528 h 5295900"/>
                  <a:gd name="connsiteX60" fmla="*/ 21622 w 19050"/>
                  <a:gd name="connsiteY60" fmla="*/ 4491609 h 5295900"/>
                  <a:gd name="connsiteX61" fmla="*/ 0 w 19050"/>
                  <a:gd name="connsiteY61" fmla="*/ 4491609 h 5295900"/>
                  <a:gd name="connsiteX62" fmla="*/ 0 w 19050"/>
                  <a:gd name="connsiteY62" fmla="*/ 4482084 h 5295900"/>
                  <a:gd name="connsiteX63" fmla="*/ 21622 w 19050"/>
                  <a:gd name="connsiteY63" fmla="*/ 4482084 h 5295900"/>
                  <a:gd name="connsiteX64" fmla="*/ 21622 w 19050"/>
                  <a:gd name="connsiteY64" fmla="*/ 4491609 h 5295900"/>
                  <a:gd name="connsiteX65" fmla="*/ 21622 w 19050"/>
                  <a:gd name="connsiteY65" fmla="*/ 4437603 h 5295900"/>
                  <a:gd name="connsiteX66" fmla="*/ 0 w 19050"/>
                  <a:gd name="connsiteY66" fmla="*/ 4437603 h 5295900"/>
                  <a:gd name="connsiteX67" fmla="*/ 0 w 19050"/>
                  <a:gd name="connsiteY67" fmla="*/ 4428078 h 5295900"/>
                  <a:gd name="connsiteX68" fmla="*/ 21622 w 19050"/>
                  <a:gd name="connsiteY68" fmla="*/ 4428078 h 5295900"/>
                  <a:gd name="connsiteX69" fmla="*/ 21622 w 19050"/>
                  <a:gd name="connsiteY69" fmla="*/ 4437603 h 5295900"/>
                  <a:gd name="connsiteX70" fmla="*/ 21622 w 19050"/>
                  <a:gd name="connsiteY70" fmla="*/ 4383596 h 5295900"/>
                  <a:gd name="connsiteX71" fmla="*/ 0 w 19050"/>
                  <a:gd name="connsiteY71" fmla="*/ 4383596 h 5295900"/>
                  <a:gd name="connsiteX72" fmla="*/ 0 w 19050"/>
                  <a:gd name="connsiteY72" fmla="*/ 4374071 h 5295900"/>
                  <a:gd name="connsiteX73" fmla="*/ 21622 w 19050"/>
                  <a:gd name="connsiteY73" fmla="*/ 4374071 h 5295900"/>
                  <a:gd name="connsiteX74" fmla="*/ 21622 w 19050"/>
                  <a:gd name="connsiteY74" fmla="*/ 4383596 h 5295900"/>
                  <a:gd name="connsiteX75" fmla="*/ 21622 w 19050"/>
                  <a:gd name="connsiteY75" fmla="*/ 4329589 h 5295900"/>
                  <a:gd name="connsiteX76" fmla="*/ 0 w 19050"/>
                  <a:gd name="connsiteY76" fmla="*/ 4329589 h 5295900"/>
                  <a:gd name="connsiteX77" fmla="*/ 0 w 19050"/>
                  <a:gd name="connsiteY77" fmla="*/ 4320064 h 5295900"/>
                  <a:gd name="connsiteX78" fmla="*/ 21622 w 19050"/>
                  <a:gd name="connsiteY78" fmla="*/ 4320064 h 5295900"/>
                  <a:gd name="connsiteX79" fmla="*/ 21622 w 19050"/>
                  <a:gd name="connsiteY79" fmla="*/ 4329589 h 5295900"/>
                  <a:gd name="connsiteX80" fmla="*/ 21622 w 19050"/>
                  <a:gd name="connsiteY80" fmla="*/ 4221576 h 5295900"/>
                  <a:gd name="connsiteX81" fmla="*/ 0 w 19050"/>
                  <a:gd name="connsiteY81" fmla="*/ 4221576 h 5295900"/>
                  <a:gd name="connsiteX82" fmla="*/ 0 w 19050"/>
                  <a:gd name="connsiteY82" fmla="*/ 4212051 h 5295900"/>
                  <a:gd name="connsiteX83" fmla="*/ 21622 w 19050"/>
                  <a:gd name="connsiteY83" fmla="*/ 4212051 h 5295900"/>
                  <a:gd name="connsiteX84" fmla="*/ 21622 w 19050"/>
                  <a:gd name="connsiteY84" fmla="*/ 4221576 h 5295900"/>
                  <a:gd name="connsiteX85" fmla="*/ 21622 w 19050"/>
                  <a:gd name="connsiteY85" fmla="*/ 4167569 h 5295900"/>
                  <a:gd name="connsiteX86" fmla="*/ 0 w 19050"/>
                  <a:gd name="connsiteY86" fmla="*/ 4167569 h 5295900"/>
                  <a:gd name="connsiteX87" fmla="*/ 0 w 19050"/>
                  <a:gd name="connsiteY87" fmla="*/ 4158044 h 5295900"/>
                  <a:gd name="connsiteX88" fmla="*/ 21622 w 19050"/>
                  <a:gd name="connsiteY88" fmla="*/ 4158044 h 5295900"/>
                  <a:gd name="connsiteX89" fmla="*/ 21622 w 19050"/>
                  <a:gd name="connsiteY89" fmla="*/ 4167569 h 5295900"/>
                  <a:gd name="connsiteX90" fmla="*/ 21622 w 19050"/>
                  <a:gd name="connsiteY90" fmla="*/ 4113562 h 5295900"/>
                  <a:gd name="connsiteX91" fmla="*/ 0 w 19050"/>
                  <a:gd name="connsiteY91" fmla="*/ 4113562 h 5295900"/>
                  <a:gd name="connsiteX92" fmla="*/ 0 w 19050"/>
                  <a:gd name="connsiteY92" fmla="*/ 4104037 h 5295900"/>
                  <a:gd name="connsiteX93" fmla="*/ 21622 w 19050"/>
                  <a:gd name="connsiteY93" fmla="*/ 4104037 h 5295900"/>
                  <a:gd name="connsiteX94" fmla="*/ 21622 w 19050"/>
                  <a:gd name="connsiteY94" fmla="*/ 4113562 h 5295900"/>
                  <a:gd name="connsiteX95" fmla="*/ 21622 w 19050"/>
                  <a:gd name="connsiteY95" fmla="*/ 4059555 h 5295900"/>
                  <a:gd name="connsiteX96" fmla="*/ 0 w 19050"/>
                  <a:gd name="connsiteY96" fmla="*/ 4059555 h 5295900"/>
                  <a:gd name="connsiteX97" fmla="*/ 0 w 19050"/>
                  <a:gd name="connsiteY97" fmla="*/ 4050030 h 5295900"/>
                  <a:gd name="connsiteX98" fmla="*/ 21622 w 19050"/>
                  <a:gd name="connsiteY98" fmla="*/ 4050030 h 5295900"/>
                  <a:gd name="connsiteX99" fmla="*/ 21622 w 19050"/>
                  <a:gd name="connsiteY99" fmla="*/ 4059555 h 5295900"/>
                  <a:gd name="connsiteX100" fmla="*/ 21622 w 19050"/>
                  <a:gd name="connsiteY100" fmla="*/ 3951542 h 5295900"/>
                  <a:gd name="connsiteX101" fmla="*/ 0 w 19050"/>
                  <a:gd name="connsiteY101" fmla="*/ 3951542 h 5295900"/>
                  <a:gd name="connsiteX102" fmla="*/ 0 w 19050"/>
                  <a:gd name="connsiteY102" fmla="*/ 3942017 h 5295900"/>
                  <a:gd name="connsiteX103" fmla="*/ 21622 w 19050"/>
                  <a:gd name="connsiteY103" fmla="*/ 3942017 h 5295900"/>
                  <a:gd name="connsiteX104" fmla="*/ 21622 w 19050"/>
                  <a:gd name="connsiteY104" fmla="*/ 3951542 h 5295900"/>
                  <a:gd name="connsiteX105" fmla="*/ 21622 w 19050"/>
                  <a:gd name="connsiteY105" fmla="*/ 3897535 h 5295900"/>
                  <a:gd name="connsiteX106" fmla="*/ 0 w 19050"/>
                  <a:gd name="connsiteY106" fmla="*/ 3897535 h 5295900"/>
                  <a:gd name="connsiteX107" fmla="*/ 0 w 19050"/>
                  <a:gd name="connsiteY107" fmla="*/ 3888010 h 5295900"/>
                  <a:gd name="connsiteX108" fmla="*/ 21622 w 19050"/>
                  <a:gd name="connsiteY108" fmla="*/ 3888010 h 5295900"/>
                  <a:gd name="connsiteX109" fmla="*/ 21622 w 19050"/>
                  <a:gd name="connsiteY109" fmla="*/ 3897535 h 5295900"/>
                  <a:gd name="connsiteX110" fmla="*/ 21622 w 19050"/>
                  <a:gd name="connsiteY110" fmla="*/ 3843528 h 5295900"/>
                  <a:gd name="connsiteX111" fmla="*/ 0 w 19050"/>
                  <a:gd name="connsiteY111" fmla="*/ 3843528 h 5295900"/>
                  <a:gd name="connsiteX112" fmla="*/ 0 w 19050"/>
                  <a:gd name="connsiteY112" fmla="*/ 3834003 h 5295900"/>
                  <a:gd name="connsiteX113" fmla="*/ 21622 w 19050"/>
                  <a:gd name="connsiteY113" fmla="*/ 3834003 h 5295900"/>
                  <a:gd name="connsiteX114" fmla="*/ 21622 w 19050"/>
                  <a:gd name="connsiteY114" fmla="*/ 3843528 h 5295900"/>
                  <a:gd name="connsiteX115" fmla="*/ 21622 w 19050"/>
                  <a:gd name="connsiteY115" fmla="*/ 3789521 h 5295900"/>
                  <a:gd name="connsiteX116" fmla="*/ 0 w 19050"/>
                  <a:gd name="connsiteY116" fmla="*/ 3789521 h 5295900"/>
                  <a:gd name="connsiteX117" fmla="*/ 0 w 19050"/>
                  <a:gd name="connsiteY117" fmla="*/ 3779996 h 5295900"/>
                  <a:gd name="connsiteX118" fmla="*/ 21622 w 19050"/>
                  <a:gd name="connsiteY118" fmla="*/ 3779996 h 5295900"/>
                  <a:gd name="connsiteX119" fmla="*/ 21622 w 19050"/>
                  <a:gd name="connsiteY119" fmla="*/ 3789521 h 5295900"/>
                  <a:gd name="connsiteX120" fmla="*/ 21622 w 19050"/>
                  <a:gd name="connsiteY120" fmla="*/ 3681603 h 5295900"/>
                  <a:gd name="connsiteX121" fmla="*/ 0 w 19050"/>
                  <a:gd name="connsiteY121" fmla="*/ 3681603 h 5295900"/>
                  <a:gd name="connsiteX122" fmla="*/ 0 w 19050"/>
                  <a:gd name="connsiteY122" fmla="*/ 3672078 h 5295900"/>
                  <a:gd name="connsiteX123" fmla="*/ 21622 w 19050"/>
                  <a:gd name="connsiteY123" fmla="*/ 3672078 h 5295900"/>
                  <a:gd name="connsiteX124" fmla="*/ 21622 w 19050"/>
                  <a:gd name="connsiteY124" fmla="*/ 3681603 h 5295900"/>
                  <a:gd name="connsiteX125" fmla="*/ 21622 w 19050"/>
                  <a:gd name="connsiteY125" fmla="*/ 3627596 h 5295900"/>
                  <a:gd name="connsiteX126" fmla="*/ 0 w 19050"/>
                  <a:gd name="connsiteY126" fmla="*/ 3627596 h 5295900"/>
                  <a:gd name="connsiteX127" fmla="*/ 0 w 19050"/>
                  <a:gd name="connsiteY127" fmla="*/ 3618071 h 5295900"/>
                  <a:gd name="connsiteX128" fmla="*/ 21622 w 19050"/>
                  <a:gd name="connsiteY128" fmla="*/ 3618071 h 5295900"/>
                  <a:gd name="connsiteX129" fmla="*/ 21622 w 19050"/>
                  <a:gd name="connsiteY129" fmla="*/ 3627596 h 5295900"/>
                  <a:gd name="connsiteX130" fmla="*/ 21622 w 19050"/>
                  <a:gd name="connsiteY130" fmla="*/ 3573590 h 5295900"/>
                  <a:gd name="connsiteX131" fmla="*/ 0 w 19050"/>
                  <a:gd name="connsiteY131" fmla="*/ 3573590 h 5295900"/>
                  <a:gd name="connsiteX132" fmla="*/ 0 w 19050"/>
                  <a:gd name="connsiteY132" fmla="*/ 3564065 h 5295900"/>
                  <a:gd name="connsiteX133" fmla="*/ 21622 w 19050"/>
                  <a:gd name="connsiteY133" fmla="*/ 3564065 h 5295900"/>
                  <a:gd name="connsiteX134" fmla="*/ 21622 w 19050"/>
                  <a:gd name="connsiteY134" fmla="*/ 3573590 h 5295900"/>
                  <a:gd name="connsiteX135" fmla="*/ 21622 w 19050"/>
                  <a:gd name="connsiteY135" fmla="*/ 3519583 h 5295900"/>
                  <a:gd name="connsiteX136" fmla="*/ 0 w 19050"/>
                  <a:gd name="connsiteY136" fmla="*/ 3519583 h 5295900"/>
                  <a:gd name="connsiteX137" fmla="*/ 0 w 19050"/>
                  <a:gd name="connsiteY137" fmla="*/ 3510058 h 5295900"/>
                  <a:gd name="connsiteX138" fmla="*/ 21622 w 19050"/>
                  <a:gd name="connsiteY138" fmla="*/ 3510058 h 5295900"/>
                  <a:gd name="connsiteX139" fmla="*/ 21622 w 19050"/>
                  <a:gd name="connsiteY139" fmla="*/ 3519583 h 5295900"/>
                  <a:gd name="connsiteX140" fmla="*/ 21622 w 19050"/>
                  <a:gd name="connsiteY140" fmla="*/ 3411569 h 5295900"/>
                  <a:gd name="connsiteX141" fmla="*/ 0 w 19050"/>
                  <a:gd name="connsiteY141" fmla="*/ 3411569 h 5295900"/>
                  <a:gd name="connsiteX142" fmla="*/ 0 w 19050"/>
                  <a:gd name="connsiteY142" fmla="*/ 3402044 h 5295900"/>
                  <a:gd name="connsiteX143" fmla="*/ 21622 w 19050"/>
                  <a:gd name="connsiteY143" fmla="*/ 3402044 h 5295900"/>
                  <a:gd name="connsiteX144" fmla="*/ 21622 w 19050"/>
                  <a:gd name="connsiteY144" fmla="*/ 3411569 h 5295900"/>
                  <a:gd name="connsiteX145" fmla="*/ 21622 w 19050"/>
                  <a:gd name="connsiteY145" fmla="*/ 3357563 h 5295900"/>
                  <a:gd name="connsiteX146" fmla="*/ 0 w 19050"/>
                  <a:gd name="connsiteY146" fmla="*/ 3357563 h 5295900"/>
                  <a:gd name="connsiteX147" fmla="*/ 0 w 19050"/>
                  <a:gd name="connsiteY147" fmla="*/ 3348038 h 5295900"/>
                  <a:gd name="connsiteX148" fmla="*/ 21622 w 19050"/>
                  <a:gd name="connsiteY148" fmla="*/ 3348038 h 5295900"/>
                  <a:gd name="connsiteX149" fmla="*/ 21622 w 19050"/>
                  <a:gd name="connsiteY149" fmla="*/ 3357563 h 5295900"/>
                  <a:gd name="connsiteX150" fmla="*/ 21622 w 19050"/>
                  <a:gd name="connsiteY150" fmla="*/ 3303556 h 5295900"/>
                  <a:gd name="connsiteX151" fmla="*/ 0 w 19050"/>
                  <a:gd name="connsiteY151" fmla="*/ 3303556 h 5295900"/>
                  <a:gd name="connsiteX152" fmla="*/ 0 w 19050"/>
                  <a:gd name="connsiteY152" fmla="*/ 3294031 h 5295900"/>
                  <a:gd name="connsiteX153" fmla="*/ 21622 w 19050"/>
                  <a:gd name="connsiteY153" fmla="*/ 3294031 h 5295900"/>
                  <a:gd name="connsiteX154" fmla="*/ 21622 w 19050"/>
                  <a:gd name="connsiteY154" fmla="*/ 3303556 h 5295900"/>
                  <a:gd name="connsiteX155" fmla="*/ 21622 w 19050"/>
                  <a:gd name="connsiteY155" fmla="*/ 3249549 h 5295900"/>
                  <a:gd name="connsiteX156" fmla="*/ 0 w 19050"/>
                  <a:gd name="connsiteY156" fmla="*/ 3249549 h 5295900"/>
                  <a:gd name="connsiteX157" fmla="*/ 0 w 19050"/>
                  <a:gd name="connsiteY157" fmla="*/ 3240024 h 5295900"/>
                  <a:gd name="connsiteX158" fmla="*/ 21622 w 19050"/>
                  <a:gd name="connsiteY158" fmla="*/ 3240024 h 5295900"/>
                  <a:gd name="connsiteX159" fmla="*/ 21622 w 19050"/>
                  <a:gd name="connsiteY159" fmla="*/ 3249549 h 5295900"/>
                  <a:gd name="connsiteX160" fmla="*/ 21622 w 19050"/>
                  <a:gd name="connsiteY160" fmla="*/ 3141536 h 5295900"/>
                  <a:gd name="connsiteX161" fmla="*/ 0 w 19050"/>
                  <a:gd name="connsiteY161" fmla="*/ 3141536 h 5295900"/>
                  <a:gd name="connsiteX162" fmla="*/ 0 w 19050"/>
                  <a:gd name="connsiteY162" fmla="*/ 3132011 h 5295900"/>
                  <a:gd name="connsiteX163" fmla="*/ 21622 w 19050"/>
                  <a:gd name="connsiteY163" fmla="*/ 3132011 h 5295900"/>
                  <a:gd name="connsiteX164" fmla="*/ 21622 w 19050"/>
                  <a:gd name="connsiteY164" fmla="*/ 3141536 h 5295900"/>
                  <a:gd name="connsiteX165" fmla="*/ 21622 w 19050"/>
                  <a:gd name="connsiteY165" fmla="*/ 3087529 h 5295900"/>
                  <a:gd name="connsiteX166" fmla="*/ 0 w 19050"/>
                  <a:gd name="connsiteY166" fmla="*/ 3087529 h 5295900"/>
                  <a:gd name="connsiteX167" fmla="*/ 0 w 19050"/>
                  <a:gd name="connsiteY167" fmla="*/ 3078004 h 5295900"/>
                  <a:gd name="connsiteX168" fmla="*/ 21622 w 19050"/>
                  <a:gd name="connsiteY168" fmla="*/ 3078004 h 5295900"/>
                  <a:gd name="connsiteX169" fmla="*/ 21622 w 19050"/>
                  <a:gd name="connsiteY169" fmla="*/ 3087529 h 5295900"/>
                  <a:gd name="connsiteX170" fmla="*/ 21622 w 19050"/>
                  <a:gd name="connsiteY170" fmla="*/ 3033617 h 5295900"/>
                  <a:gd name="connsiteX171" fmla="*/ 0 w 19050"/>
                  <a:gd name="connsiteY171" fmla="*/ 3033617 h 5295900"/>
                  <a:gd name="connsiteX172" fmla="*/ 0 w 19050"/>
                  <a:gd name="connsiteY172" fmla="*/ 3024092 h 5295900"/>
                  <a:gd name="connsiteX173" fmla="*/ 21622 w 19050"/>
                  <a:gd name="connsiteY173" fmla="*/ 3024092 h 5295900"/>
                  <a:gd name="connsiteX174" fmla="*/ 21622 w 19050"/>
                  <a:gd name="connsiteY174" fmla="*/ 3033617 h 5295900"/>
                  <a:gd name="connsiteX175" fmla="*/ 21622 w 19050"/>
                  <a:gd name="connsiteY175" fmla="*/ 2979611 h 5295900"/>
                  <a:gd name="connsiteX176" fmla="*/ 0 w 19050"/>
                  <a:gd name="connsiteY176" fmla="*/ 2979611 h 5295900"/>
                  <a:gd name="connsiteX177" fmla="*/ 0 w 19050"/>
                  <a:gd name="connsiteY177" fmla="*/ 2970086 h 5295900"/>
                  <a:gd name="connsiteX178" fmla="*/ 21622 w 19050"/>
                  <a:gd name="connsiteY178" fmla="*/ 2970086 h 5295900"/>
                  <a:gd name="connsiteX179" fmla="*/ 21622 w 19050"/>
                  <a:gd name="connsiteY179" fmla="*/ 2979611 h 5295900"/>
                  <a:gd name="connsiteX180" fmla="*/ 21622 w 19050"/>
                  <a:gd name="connsiteY180" fmla="*/ 2871597 h 5295900"/>
                  <a:gd name="connsiteX181" fmla="*/ 0 w 19050"/>
                  <a:gd name="connsiteY181" fmla="*/ 2871597 h 5295900"/>
                  <a:gd name="connsiteX182" fmla="*/ 0 w 19050"/>
                  <a:gd name="connsiteY182" fmla="*/ 2862072 h 5295900"/>
                  <a:gd name="connsiteX183" fmla="*/ 21622 w 19050"/>
                  <a:gd name="connsiteY183" fmla="*/ 2862072 h 5295900"/>
                  <a:gd name="connsiteX184" fmla="*/ 21622 w 19050"/>
                  <a:gd name="connsiteY184" fmla="*/ 2871597 h 5295900"/>
                  <a:gd name="connsiteX185" fmla="*/ 21622 w 19050"/>
                  <a:gd name="connsiteY185" fmla="*/ 2817590 h 5295900"/>
                  <a:gd name="connsiteX186" fmla="*/ 0 w 19050"/>
                  <a:gd name="connsiteY186" fmla="*/ 2817590 h 5295900"/>
                  <a:gd name="connsiteX187" fmla="*/ 0 w 19050"/>
                  <a:gd name="connsiteY187" fmla="*/ 2808065 h 5295900"/>
                  <a:gd name="connsiteX188" fmla="*/ 21622 w 19050"/>
                  <a:gd name="connsiteY188" fmla="*/ 2808065 h 5295900"/>
                  <a:gd name="connsiteX189" fmla="*/ 21622 w 19050"/>
                  <a:gd name="connsiteY189" fmla="*/ 2817590 h 5295900"/>
                  <a:gd name="connsiteX190" fmla="*/ 21622 w 19050"/>
                  <a:gd name="connsiteY190" fmla="*/ 2763584 h 5295900"/>
                  <a:gd name="connsiteX191" fmla="*/ 0 w 19050"/>
                  <a:gd name="connsiteY191" fmla="*/ 2763584 h 5295900"/>
                  <a:gd name="connsiteX192" fmla="*/ 0 w 19050"/>
                  <a:gd name="connsiteY192" fmla="*/ 2754059 h 5295900"/>
                  <a:gd name="connsiteX193" fmla="*/ 21622 w 19050"/>
                  <a:gd name="connsiteY193" fmla="*/ 2754059 h 5295900"/>
                  <a:gd name="connsiteX194" fmla="*/ 21622 w 19050"/>
                  <a:gd name="connsiteY194" fmla="*/ 2763584 h 5295900"/>
                  <a:gd name="connsiteX195" fmla="*/ 21622 w 19050"/>
                  <a:gd name="connsiteY195" fmla="*/ 2709577 h 5295900"/>
                  <a:gd name="connsiteX196" fmla="*/ 0 w 19050"/>
                  <a:gd name="connsiteY196" fmla="*/ 2709577 h 5295900"/>
                  <a:gd name="connsiteX197" fmla="*/ 0 w 19050"/>
                  <a:gd name="connsiteY197" fmla="*/ 2700052 h 5295900"/>
                  <a:gd name="connsiteX198" fmla="*/ 21622 w 19050"/>
                  <a:gd name="connsiteY198" fmla="*/ 2700052 h 5295900"/>
                  <a:gd name="connsiteX199" fmla="*/ 21622 w 19050"/>
                  <a:gd name="connsiteY199" fmla="*/ 2709577 h 5295900"/>
                  <a:gd name="connsiteX200" fmla="*/ 21622 w 19050"/>
                  <a:gd name="connsiteY200" fmla="*/ 2601563 h 5295900"/>
                  <a:gd name="connsiteX201" fmla="*/ 0 w 19050"/>
                  <a:gd name="connsiteY201" fmla="*/ 2601563 h 5295900"/>
                  <a:gd name="connsiteX202" fmla="*/ 0 w 19050"/>
                  <a:gd name="connsiteY202" fmla="*/ 2592038 h 5295900"/>
                  <a:gd name="connsiteX203" fmla="*/ 21622 w 19050"/>
                  <a:gd name="connsiteY203" fmla="*/ 2592038 h 5295900"/>
                  <a:gd name="connsiteX204" fmla="*/ 21622 w 19050"/>
                  <a:gd name="connsiteY204" fmla="*/ 2601563 h 5295900"/>
                  <a:gd name="connsiteX205" fmla="*/ 21622 w 19050"/>
                  <a:gd name="connsiteY205" fmla="*/ 2547557 h 5295900"/>
                  <a:gd name="connsiteX206" fmla="*/ 0 w 19050"/>
                  <a:gd name="connsiteY206" fmla="*/ 2547557 h 5295900"/>
                  <a:gd name="connsiteX207" fmla="*/ 0 w 19050"/>
                  <a:gd name="connsiteY207" fmla="*/ 2538032 h 5295900"/>
                  <a:gd name="connsiteX208" fmla="*/ 21622 w 19050"/>
                  <a:gd name="connsiteY208" fmla="*/ 2538032 h 5295900"/>
                  <a:gd name="connsiteX209" fmla="*/ 21622 w 19050"/>
                  <a:gd name="connsiteY209" fmla="*/ 2547557 h 5295900"/>
                  <a:gd name="connsiteX210" fmla="*/ 21622 w 19050"/>
                  <a:gd name="connsiteY210" fmla="*/ 2493550 h 5295900"/>
                  <a:gd name="connsiteX211" fmla="*/ 0 w 19050"/>
                  <a:gd name="connsiteY211" fmla="*/ 2493550 h 5295900"/>
                  <a:gd name="connsiteX212" fmla="*/ 0 w 19050"/>
                  <a:gd name="connsiteY212" fmla="*/ 2484025 h 5295900"/>
                  <a:gd name="connsiteX213" fmla="*/ 21622 w 19050"/>
                  <a:gd name="connsiteY213" fmla="*/ 2484025 h 5295900"/>
                  <a:gd name="connsiteX214" fmla="*/ 21622 w 19050"/>
                  <a:gd name="connsiteY214" fmla="*/ 2493550 h 5295900"/>
                  <a:gd name="connsiteX215" fmla="*/ 21622 w 19050"/>
                  <a:gd name="connsiteY215" fmla="*/ 2439543 h 5295900"/>
                  <a:gd name="connsiteX216" fmla="*/ 0 w 19050"/>
                  <a:gd name="connsiteY216" fmla="*/ 2439543 h 5295900"/>
                  <a:gd name="connsiteX217" fmla="*/ 0 w 19050"/>
                  <a:gd name="connsiteY217" fmla="*/ 2430018 h 5295900"/>
                  <a:gd name="connsiteX218" fmla="*/ 21622 w 19050"/>
                  <a:gd name="connsiteY218" fmla="*/ 2430018 h 5295900"/>
                  <a:gd name="connsiteX219" fmla="*/ 21622 w 19050"/>
                  <a:gd name="connsiteY219" fmla="*/ 2439543 h 5295900"/>
                  <a:gd name="connsiteX220" fmla="*/ 21622 w 19050"/>
                  <a:gd name="connsiteY220" fmla="*/ 2331530 h 5295900"/>
                  <a:gd name="connsiteX221" fmla="*/ 0 w 19050"/>
                  <a:gd name="connsiteY221" fmla="*/ 2331530 h 5295900"/>
                  <a:gd name="connsiteX222" fmla="*/ 0 w 19050"/>
                  <a:gd name="connsiteY222" fmla="*/ 2322005 h 5295900"/>
                  <a:gd name="connsiteX223" fmla="*/ 21622 w 19050"/>
                  <a:gd name="connsiteY223" fmla="*/ 2322005 h 5295900"/>
                  <a:gd name="connsiteX224" fmla="*/ 21622 w 19050"/>
                  <a:gd name="connsiteY224" fmla="*/ 2331530 h 5295900"/>
                  <a:gd name="connsiteX225" fmla="*/ 21622 w 19050"/>
                  <a:gd name="connsiteY225" fmla="*/ 2277618 h 5295900"/>
                  <a:gd name="connsiteX226" fmla="*/ 0 w 19050"/>
                  <a:gd name="connsiteY226" fmla="*/ 2277618 h 5295900"/>
                  <a:gd name="connsiteX227" fmla="*/ 0 w 19050"/>
                  <a:gd name="connsiteY227" fmla="*/ 2268093 h 5295900"/>
                  <a:gd name="connsiteX228" fmla="*/ 21622 w 19050"/>
                  <a:gd name="connsiteY228" fmla="*/ 2268093 h 5295900"/>
                  <a:gd name="connsiteX229" fmla="*/ 21622 w 19050"/>
                  <a:gd name="connsiteY229" fmla="*/ 2277618 h 5295900"/>
                  <a:gd name="connsiteX230" fmla="*/ 21622 w 19050"/>
                  <a:gd name="connsiteY230" fmla="*/ 2223611 h 5295900"/>
                  <a:gd name="connsiteX231" fmla="*/ 0 w 19050"/>
                  <a:gd name="connsiteY231" fmla="*/ 2223611 h 5295900"/>
                  <a:gd name="connsiteX232" fmla="*/ 0 w 19050"/>
                  <a:gd name="connsiteY232" fmla="*/ 2214086 h 5295900"/>
                  <a:gd name="connsiteX233" fmla="*/ 21622 w 19050"/>
                  <a:gd name="connsiteY233" fmla="*/ 2214086 h 5295900"/>
                  <a:gd name="connsiteX234" fmla="*/ 21622 w 19050"/>
                  <a:gd name="connsiteY234" fmla="*/ 2223611 h 5295900"/>
                  <a:gd name="connsiteX235" fmla="*/ 21622 w 19050"/>
                  <a:gd name="connsiteY235" fmla="*/ 2169605 h 5295900"/>
                  <a:gd name="connsiteX236" fmla="*/ 0 w 19050"/>
                  <a:gd name="connsiteY236" fmla="*/ 2169605 h 5295900"/>
                  <a:gd name="connsiteX237" fmla="*/ 0 w 19050"/>
                  <a:gd name="connsiteY237" fmla="*/ 2160080 h 5295900"/>
                  <a:gd name="connsiteX238" fmla="*/ 21622 w 19050"/>
                  <a:gd name="connsiteY238" fmla="*/ 2160080 h 5295900"/>
                  <a:gd name="connsiteX239" fmla="*/ 21622 w 19050"/>
                  <a:gd name="connsiteY239" fmla="*/ 2169605 h 5295900"/>
                  <a:gd name="connsiteX240" fmla="*/ 21622 w 19050"/>
                  <a:gd name="connsiteY240" fmla="*/ 2061591 h 5295900"/>
                  <a:gd name="connsiteX241" fmla="*/ 0 w 19050"/>
                  <a:gd name="connsiteY241" fmla="*/ 2061591 h 5295900"/>
                  <a:gd name="connsiteX242" fmla="*/ 0 w 19050"/>
                  <a:gd name="connsiteY242" fmla="*/ 2052066 h 5295900"/>
                  <a:gd name="connsiteX243" fmla="*/ 21622 w 19050"/>
                  <a:gd name="connsiteY243" fmla="*/ 2052066 h 5295900"/>
                  <a:gd name="connsiteX244" fmla="*/ 21622 w 19050"/>
                  <a:gd name="connsiteY244" fmla="*/ 2061591 h 5295900"/>
                  <a:gd name="connsiteX245" fmla="*/ 21622 w 19050"/>
                  <a:gd name="connsiteY245" fmla="*/ 2007584 h 5295900"/>
                  <a:gd name="connsiteX246" fmla="*/ 0 w 19050"/>
                  <a:gd name="connsiteY246" fmla="*/ 2007584 h 5295900"/>
                  <a:gd name="connsiteX247" fmla="*/ 0 w 19050"/>
                  <a:gd name="connsiteY247" fmla="*/ 1998059 h 5295900"/>
                  <a:gd name="connsiteX248" fmla="*/ 21622 w 19050"/>
                  <a:gd name="connsiteY248" fmla="*/ 1998059 h 5295900"/>
                  <a:gd name="connsiteX249" fmla="*/ 21622 w 19050"/>
                  <a:gd name="connsiteY249" fmla="*/ 2007584 h 5295900"/>
                  <a:gd name="connsiteX250" fmla="*/ 21622 w 19050"/>
                  <a:gd name="connsiteY250" fmla="*/ 1953578 h 5295900"/>
                  <a:gd name="connsiteX251" fmla="*/ 0 w 19050"/>
                  <a:gd name="connsiteY251" fmla="*/ 1953578 h 5295900"/>
                  <a:gd name="connsiteX252" fmla="*/ 0 w 19050"/>
                  <a:gd name="connsiteY252" fmla="*/ 1944053 h 5295900"/>
                  <a:gd name="connsiteX253" fmla="*/ 21622 w 19050"/>
                  <a:gd name="connsiteY253" fmla="*/ 1944053 h 5295900"/>
                  <a:gd name="connsiteX254" fmla="*/ 21622 w 19050"/>
                  <a:gd name="connsiteY254" fmla="*/ 1953578 h 5295900"/>
                  <a:gd name="connsiteX255" fmla="*/ 21622 w 19050"/>
                  <a:gd name="connsiteY255" fmla="*/ 1899571 h 5295900"/>
                  <a:gd name="connsiteX256" fmla="*/ 0 w 19050"/>
                  <a:gd name="connsiteY256" fmla="*/ 1899571 h 5295900"/>
                  <a:gd name="connsiteX257" fmla="*/ 0 w 19050"/>
                  <a:gd name="connsiteY257" fmla="*/ 1890046 h 5295900"/>
                  <a:gd name="connsiteX258" fmla="*/ 21622 w 19050"/>
                  <a:gd name="connsiteY258" fmla="*/ 1890046 h 5295900"/>
                  <a:gd name="connsiteX259" fmla="*/ 21622 w 19050"/>
                  <a:gd name="connsiteY259" fmla="*/ 1899571 h 5295900"/>
                  <a:gd name="connsiteX260" fmla="*/ 21622 w 19050"/>
                  <a:gd name="connsiteY260" fmla="*/ 1791557 h 5295900"/>
                  <a:gd name="connsiteX261" fmla="*/ 0 w 19050"/>
                  <a:gd name="connsiteY261" fmla="*/ 1791557 h 5295900"/>
                  <a:gd name="connsiteX262" fmla="*/ 0 w 19050"/>
                  <a:gd name="connsiteY262" fmla="*/ 1782032 h 5295900"/>
                  <a:gd name="connsiteX263" fmla="*/ 21622 w 19050"/>
                  <a:gd name="connsiteY263" fmla="*/ 1782032 h 5295900"/>
                  <a:gd name="connsiteX264" fmla="*/ 21622 w 19050"/>
                  <a:gd name="connsiteY264" fmla="*/ 1791557 h 5295900"/>
                  <a:gd name="connsiteX265" fmla="*/ 21622 w 19050"/>
                  <a:gd name="connsiteY265" fmla="*/ 1737551 h 5295900"/>
                  <a:gd name="connsiteX266" fmla="*/ 0 w 19050"/>
                  <a:gd name="connsiteY266" fmla="*/ 1737551 h 5295900"/>
                  <a:gd name="connsiteX267" fmla="*/ 0 w 19050"/>
                  <a:gd name="connsiteY267" fmla="*/ 1728026 h 5295900"/>
                  <a:gd name="connsiteX268" fmla="*/ 21622 w 19050"/>
                  <a:gd name="connsiteY268" fmla="*/ 1728026 h 5295900"/>
                  <a:gd name="connsiteX269" fmla="*/ 21622 w 19050"/>
                  <a:gd name="connsiteY269" fmla="*/ 1737551 h 5295900"/>
                  <a:gd name="connsiteX270" fmla="*/ 21622 w 19050"/>
                  <a:gd name="connsiteY270" fmla="*/ 1683544 h 5295900"/>
                  <a:gd name="connsiteX271" fmla="*/ 0 w 19050"/>
                  <a:gd name="connsiteY271" fmla="*/ 1683544 h 5295900"/>
                  <a:gd name="connsiteX272" fmla="*/ 0 w 19050"/>
                  <a:gd name="connsiteY272" fmla="*/ 1674019 h 5295900"/>
                  <a:gd name="connsiteX273" fmla="*/ 21622 w 19050"/>
                  <a:gd name="connsiteY273" fmla="*/ 1674019 h 5295900"/>
                  <a:gd name="connsiteX274" fmla="*/ 21622 w 19050"/>
                  <a:gd name="connsiteY274" fmla="*/ 1683544 h 5295900"/>
                  <a:gd name="connsiteX275" fmla="*/ 21622 w 19050"/>
                  <a:gd name="connsiteY275" fmla="*/ 1629537 h 5295900"/>
                  <a:gd name="connsiteX276" fmla="*/ 0 w 19050"/>
                  <a:gd name="connsiteY276" fmla="*/ 1629537 h 5295900"/>
                  <a:gd name="connsiteX277" fmla="*/ 0 w 19050"/>
                  <a:gd name="connsiteY277" fmla="*/ 1620012 h 5295900"/>
                  <a:gd name="connsiteX278" fmla="*/ 21622 w 19050"/>
                  <a:gd name="connsiteY278" fmla="*/ 1620012 h 5295900"/>
                  <a:gd name="connsiteX279" fmla="*/ 21622 w 19050"/>
                  <a:gd name="connsiteY279" fmla="*/ 1629537 h 5295900"/>
                  <a:gd name="connsiteX280" fmla="*/ 21622 w 19050"/>
                  <a:gd name="connsiteY280" fmla="*/ 1521523 h 5295900"/>
                  <a:gd name="connsiteX281" fmla="*/ 0 w 19050"/>
                  <a:gd name="connsiteY281" fmla="*/ 1521523 h 5295900"/>
                  <a:gd name="connsiteX282" fmla="*/ 0 w 19050"/>
                  <a:gd name="connsiteY282" fmla="*/ 1511998 h 5295900"/>
                  <a:gd name="connsiteX283" fmla="*/ 21622 w 19050"/>
                  <a:gd name="connsiteY283" fmla="*/ 1511998 h 5295900"/>
                  <a:gd name="connsiteX284" fmla="*/ 21622 w 19050"/>
                  <a:gd name="connsiteY284" fmla="*/ 1521523 h 5295900"/>
                  <a:gd name="connsiteX285" fmla="*/ 21622 w 19050"/>
                  <a:gd name="connsiteY285" fmla="*/ 1467612 h 5295900"/>
                  <a:gd name="connsiteX286" fmla="*/ 0 w 19050"/>
                  <a:gd name="connsiteY286" fmla="*/ 1467612 h 5295900"/>
                  <a:gd name="connsiteX287" fmla="*/ 0 w 19050"/>
                  <a:gd name="connsiteY287" fmla="*/ 1458087 h 5295900"/>
                  <a:gd name="connsiteX288" fmla="*/ 21622 w 19050"/>
                  <a:gd name="connsiteY288" fmla="*/ 1458087 h 5295900"/>
                  <a:gd name="connsiteX289" fmla="*/ 21622 w 19050"/>
                  <a:gd name="connsiteY289" fmla="*/ 1467612 h 5295900"/>
                  <a:gd name="connsiteX290" fmla="*/ 21622 w 19050"/>
                  <a:gd name="connsiteY290" fmla="*/ 1413605 h 5295900"/>
                  <a:gd name="connsiteX291" fmla="*/ 0 w 19050"/>
                  <a:gd name="connsiteY291" fmla="*/ 1413605 h 5295900"/>
                  <a:gd name="connsiteX292" fmla="*/ 0 w 19050"/>
                  <a:gd name="connsiteY292" fmla="*/ 1404080 h 5295900"/>
                  <a:gd name="connsiteX293" fmla="*/ 21622 w 19050"/>
                  <a:gd name="connsiteY293" fmla="*/ 1404080 h 5295900"/>
                  <a:gd name="connsiteX294" fmla="*/ 21622 w 19050"/>
                  <a:gd name="connsiteY294" fmla="*/ 1413605 h 5295900"/>
                  <a:gd name="connsiteX295" fmla="*/ 21622 w 19050"/>
                  <a:gd name="connsiteY295" fmla="*/ 1359598 h 5295900"/>
                  <a:gd name="connsiteX296" fmla="*/ 0 w 19050"/>
                  <a:gd name="connsiteY296" fmla="*/ 1359598 h 5295900"/>
                  <a:gd name="connsiteX297" fmla="*/ 0 w 19050"/>
                  <a:gd name="connsiteY297" fmla="*/ 1350073 h 5295900"/>
                  <a:gd name="connsiteX298" fmla="*/ 21622 w 19050"/>
                  <a:gd name="connsiteY298" fmla="*/ 1350073 h 5295900"/>
                  <a:gd name="connsiteX299" fmla="*/ 21622 w 19050"/>
                  <a:gd name="connsiteY299" fmla="*/ 1359598 h 5295900"/>
                  <a:gd name="connsiteX300" fmla="*/ 21622 w 19050"/>
                  <a:gd name="connsiteY300" fmla="*/ 1251585 h 5295900"/>
                  <a:gd name="connsiteX301" fmla="*/ 0 w 19050"/>
                  <a:gd name="connsiteY301" fmla="*/ 1251585 h 5295900"/>
                  <a:gd name="connsiteX302" fmla="*/ 0 w 19050"/>
                  <a:gd name="connsiteY302" fmla="*/ 1242060 h 5295900"/>
                  <a:gd name="connsiteX303" fmla="*/ 21622 w 19050"/>
                  <a:gd name="connsiteY303" fmla="*/ 1242060 h 5295900"/>
                  <a:gd name="connsiteX304" fmla="*/ 21622 w 19050"/>
                  <a:gd name="connsiteY304" fmla="*/ 1251585 h 5295900"/>
                  <a:gd name="connsiteX305" fmla="*/ 21622 w 19050"/>
                  <a:gd name="connsiteY305" fmla="*/ 1197578 h 5295900"/>
                  <a:gd name="connsiteX306" fmla="*/ 0 w 19050"/>
                  <a:gd name="connsiteY306" fmla="*/ 1197578 h 5295900"/>
                  <a:gd name="connsiteX307" fmla="*/ 0 w 19050"/>
                  <a:gd name="connsiteY307" fmla="*/ 1188053 h 5295900"/>
                  <a:gd name="connsiteX308" fmla="*/ 21622 w 19050"/>
                  <a:gd name="connsiteY308" fmla="*/ 1188053 h 5295900"/>
                  <a:gd name="connsiteX309" fmla="*/ 21622 w 19050"/>
                  <a:gd name="connsiteY309" fmla="*/ 1197578 h 5295900"/>
                  <a:gd name="connsiteX310" fmla="*/ 21622 w 19050"/>
                  <a:gd name="connsiteY310" fmla="*/ 1143572 h 5295900"/>
                  <a:gd name="connsiteX311" fmla="*/ 0 w 19050"/>
                  <a:gd name="connsiteY311" fmla="*/ 1143572 h 5295900"/>
                  <a:gd name="connsiteX312" fmla="*/ 0 w 19050"/>
                  <a:gd name="connsiteY312" fmla="*/ 1134047 h 5295900"/>
                  <a:gd name="connsiteX313" fmla="*/ 21622 w 19050"/>
                  <a:gd name="connsiteY313" fmla="*/ 1134047 h 5295900"/>
                  <a:gd name="connsiteX314" fmla="*/ 21622 w 19050"/>
                  <a:gd name="connsiteY314" fmla="*/ 1143572 h 5295900"/>
                  <a:gd name="connsiteX315" fmla="*/ 21622 w 19050"/>
                  <a:gd name="connsiteY315" fmla="*/ 1089565 h 5295900"/>
                  <a:gd name="connsiteX316" fmla="*/ 0 w 19050"/>
                  <a:gd name="connsiteY316" fmla="*/ 1089565 h 5295900"/>
                  <a:gd name="connsiteX317" fmla="*/ 0 w 19050"/>
                  <a:gd name="connsiteY317" fmla="*/ 1080040 h 5295900"/>
                  <a:gd name="connsiteX318" fmla="*/ 21622 w 19050"/>
                  <a:gd name="connsiteY318" fmla="*/ 1080040 h 5295900"/>
                  <a:gd name="connsiteX319" fmla="*/ 21622 w 19050"/>
                  <a:gd name="connsiteY319" fmla="*/ 1089565 h 5295900"/>
                  <a:gd name="connsiteX320" fmla="*/ 21622 w 19050"/>
                  <a:gd name="connsiteY320" fmla="*/ 981551 h 5295900"/>
                  <a:gd name="connsiteX321" fmla="*/ 0 w 19050"/>
                  <a:gd name="connsiteY321" fmla="*/ 981551 h 5295900"/>
                  <a:gd name="connsiteX322" fmla="*/ 0 w 19050"/>
                  <a:gd name="connsiteY322" fmla="*/ 972026 h 5295900"/>
                  <a:gd name="connsiteX323" fmla="*/ 21622 w 19050"/>
                  <a:gd name="connsiteY323" fmla="*/ 972026 h 5295900"/>
                  <a:gd name="connsiteX324" fmla="*/ 21622 w 19050"/>
                  <a:gd name="connsiteY324" fmla="*/ 981551 h 5295900"/>
                  <a:gd name="connsiteX325" fmla="*/ 21622 w 19050"/>
                  <a:gd name="connsiteY325" fmla="*/ 927545 h 5295900"/>
                  <a:gd name="connsiteX326" fmla="*/ 0 w 19050"/>
                  <a:gd name="connsiteY326" fmla="*/ 927545 h 5295900"/>
                  <a:gd name="connsiteX327" fmla="*/ 0 w 19050"/>
                  <a:gd name="connsiteY327" fmla="*/ 918020 h 5295900"/>
                  <a:gd name="connsiteX328" fmla="*/ 21622 w 19050"/>
                  <a:gd name="connsiteY328" fmla="*/ 918020 h 5295900"/>
                  <a:gd name="connsiteX329" fmla="*/ 21622 w 19050"/>
                  <a:gd name="connsiteY329" fmla="*/ 927545 h 5295900"/>
                  <a:gd name="connsiteX330" fmla="*/ 21622 w 19050"/>
                  <a:gd name="connsiteY330" fmla="*/ 873538 h 5295900"/>
                  <a:gd name="connsiteX331" fmla="*/ 0 w 19050"/>
                  <a:gd name="connsiteY331" fmla="*/ 873538 h 5295900"/>
                  <a:gd name="connsiteX332" fmla="*/ 0 w 19050"/>
                  <a:gd name="connsiteY332" fmla="*/ 864013 h 5295900"/>
                  <a:gd name="connsiteX333" fmla="*/ 21622 w 19050"/>
                  <a:gd name="connsiteY333" fmla="*/ 864013 h 5295900"/>
                  <a:gd name="connsiteX334" fmla="*/ 21622 w 19050"/>
                  <a:gd name="connsiteY334" fmla="*/ 873538 h 5295900"/>
                  <a:gd name="connsiteX335" fmla="*/ 21622 w 19050"/>
                  <a:gd name="connsiteY335" fmla="*/ 819531 h 5295900"/>
                  <a:gd name="connsiteX336" fmla="*/ 0 w 19050"/>
                  <a:gd name="connsiteY336" fmla="*/ 819531 h 5295900"/>
                  <a:gd name="connsiteX337" fmla="*/ 0 w 19050"/>
                  <a:gd name="connsiteY337" fmla="*/ 810006 h 5295900"/>
                  <a:gd name="connsiteX338" fmla="*/ 21622 w 19050"/>
                  <a:gd name="connsiteY338" fmla="*/ 810006 h 5295900"/>
                  <a:gd name="connsiteX339" fmla="*/ 21622 w 19050"/>
                  <a:gd name="connsiteY339" fmla="*/ 819531 h 5295900"/>
                  <a:gd name="connsiteX340" fmla="*/ 21622 w 19050"/>
                  <a:gd name="connsiteY340" fmla="*/ 711518 h 5295900"/>
                  <a:gd name="connsiteX341" fmla="*/ 0 w 19050"/>
                  <a:gd name="connsiteY341" fmla="*/ 711518 h 5295900"/>
                  <a:gd name="connsiteX342" fmla="*/ 0 w 19050"/>
                  <a:gd name="connsiteY342" fmla="*/ 701993 h 5295900"/>
                  <a:gd name="connsiteX343" fmla="*/ 21622 w 19050"/>
                  <a:gd name="connsiteY343" fmla="*/ 701993 h 5295900"/>
                  <a:gd name="connsiteX344" fmla="*/ 21622 w 19050"/>
                  <a:gd name="connsiteY344" fmla="*/ 711518 h 5295900"/>
                  <a:gd name="connsiteX345" fmla="*/ 21622 w 19050"/>
                  <a:gd name="connsiteY345" fmla="*/ 657511 h 5295900"/>
                  <a:gd name="connsiteX346" fmla="*/ 0 w 19050"/>
                  <a:gd name="connsiteY346" fmla="*/ 657511 h 5295900"/>
                  <a:gd name="connsiteX347" fmla="*/ 0 w 19050"/>
                  <a:gd name="connsiteY347" fmla="*/ 647986 h 5295900"/>
                  <a:gd name="connsiteX348" fmla="*/ 21622 w 19050"/>
                  <a:gd name="connsiteY348" fmla="*/ 647986 h 5295900"/>
                  <a:gd name="connsiteX349" fmla="*/ 21622 w 19050"/>
                  <a:gd name="connsiteY349" fmla="*/ 657511 h 5295900"/>
                  <a:gd name="connsiteX350" fmla="*/ 21622 w 19050"/>
                  <a:gd name="connsiteY350" fmla="*/ 603599 h 5295900"/>
                  <a:gd name="connsiteX351" fmla="*/ 0 w 19050"/>
                  <a:gd name="connsiteY351" fmla="*/ 603599 h 5295900"/>
                  <a:gd name="connsiteX352" fmla="*/ 0 w 19050"/>
                  <a:gd name="connsiteY352" fmla="*/ 594074 h 5295900"/>
                  <a:gd name="connsiteX353" fmla="*/ 21622 w 19050"/>
                  <a:gd name="connsiteY353" fmla="*/ 594074 h 5295900"/>
                  <a:gd name="connsiteX354" fmla="*/ 21622 w 19050"/>
                  <a:gd name="connsiteY354" fmla="*/ 603599 h 5295900"/>
                  <a:gd name="connsiteX355" fmla="*/ 21622 w 19050"/>
                  <a:gd name="connsiteY355" fmla="*/ 549593 h 5295900"/>
                  <a:gd name="connsiteX356" fmla="*/ 0 w 19050"/>
                  <a:gd name="connsiteY356" fmla="*/ 549593 h 5295900"/>
                  <a:gd name="connsiteX357" fmla="*/ 0 w 19050"/>
                  <a:gd name="connsiteY357" fmla="*/ 540068 h 5295900"/>
                  <a:gd name="connsiteX358" fmla="*/ 21622 w 19050"/>
                  <a:gd name="connsiteY358" fmla="*/ 540068 h 5295900"/>
                  <a:gd name="connsiteX359" fmla="*/ 21622 w 19050"/>
                  <a:gd name="connsiteY359" fmla="*/ 549593 h 5295900"/>
                  <a:gd name="connsiteX360" fmla="*/ 21622 w 19050"/>
                  <a:gd name="connsiteY360" fmla="*/ 441579 h 5295900"/>
                  <a:gd name="connsiteX361" fmla="*/ 0 w 19050"/>
                  <a:gd name="connsiteY361" fmla="*/ 441579 h 5295900"/>
                  <a:gd name="connsiteX362" fmla="*/ 0 w 19050"/>
                  <a:gd name="connsiteY362" fmla="*/ 432054 h 5295900"/>
                  <a:gd name="connsiteX363" fmla="*/ 21622 w 19050"/>
                  <a:gd name="connsiteY363" fmla="*/ 432054 h 5295900"/>
                  <a:gd name="connsiteX364" fmla="*/ 21622 w 19050"/>
                  <a:gd name="connsiteY364" fmla="*/ 441579 h 5295900"/>
                  <a:gd name="connsiteX365" fmla="*/ 21622 w 19050"/>
                  <a:gd name="connsiteY365" fmla="*/ 387572 h 5295900"/>
                  <a:gd name="connsiteX366" fmla="*/ 0 w 19050"/>
                  <a:gd name="connsiteY366" fmla="*/ 387572 h 5295900"/>
                  <a:gd name="connsiteX367" fmla="*/ 0 w 19050"/>
                  <a:gd name="connsiteY367" fmla="*/ 378047 h 5295900"/>
                  <a:gd name="connsiteX368" fmla="*/ 21622 w 19050"/>
                  <a:gd name="connsiteY368" fmla="*/ 378047 h 5295900"/>
                  <a:gd name="connsiteX369" fmla="*/ 21622 w 19050"/>
                  <a:gd name="connsiteY369" fmla="*/ 387572 h 5295900"/>
                  <a:gd name="connsiteX370" fmla="*/ 21622 w 19050"/>
                  <a:gd name="connsiteY370" fmla="*/ 333566 h 5295900"/>
                  <a:gd name="connsiteX371" fmla="*/ 0 w 19050"/>
                  <a:gd name="connsiteY371" fmla="*/ 333566 h 5295900"/>
                  <a:gd name="connsiteX372" fmla="*/ 0 w 19050"/>
                  <a:gd name="connsiteY372" fmla="*/ 324041 h 5295900"/>
                  <a:gd name="connsiteX373" fmla="*/ 21622 w 19050"/>
                  <a:gd name="connsiteY373" fmla="*/ 324041 h 5295900"/>
                  <a:gd name="connsiteX374" fmla="*/ 21622 w 19050"/>
                  <a:gd name="connsiteY374" fmla="*/ 333566 h 5295900"/>
                  <a:gd name="connsiteX375" fmla="*/ 21622 w 19050"/>
                  <a:gd name="connsiteY375" fmla="*/ 279559 h 5295900"/>
                  <a:gd name="connsiteX376" fmla="*/ 0 w 19050"/>
                  <a:gd name="connsiteY376" fmla="*/ 279559 h 5295900"/>
                  <a:gd name="connsiteX377" fmla="*/ 0 w 19050"/>
                  <a:gd name="connsiteY377" fmla="*/ 270034 h 5295900"/>
                  <a:gd name="connsiteX378" fmla="*/ 21622 w 19050"/>
                  <a:gd name="connsiteY378" fmla="*/ 270034 h 5295900"/>
                  <a:gd name="connsiteX379" fmla="*/ 21622 w 19050"/>
                  <a:gd name="connsiteY379" fmla="*/ 279559 h 5295900"/>
                  <a:gd name="connsiteX380" fmla="*/ 21622 w 19050"/>
                  <a:gd name="connsiteY380" fmla="*/ 171545 h 5295900"/>
                  <a:gd name="connsiteX381" fmla="*/ 0 w 19050"/>
                  <a:gd name="connsiteY381" fmla="*/ 171545 h 5295900"/>
                  <a:gd name="connsiteX382" fmla="*/ 0 w 19050"/>
                  <a:gd name="connsiteY382" fmla="*/ 162020 h 5295900"/>
                  <a:gd name="connsiteX383" fmla="*/ 21622 w 19050"/>
                  <a:gd name="connsiteY383" fmla="*/ 162020 h 5295900"/>
                  <a:gd name="connsiteX384" fmla="*/ 21622 w 19050"/>
                  <a:gd name="connsiteY384" fmla="*/ 171545 h 5295900"/>
                  <a:gd name="connsiteX385" fmla="*/ 21622 w 19050"/>
                  <a:gd name="connsiteY385" fmla="*/ 117538 h 5295900"/>
                  <a:gd name="connsiteX386" fmla="*/ 0 w 19050"/>
                  <a:gd name="connsiteY386" fmla="*/ 117538 h 5295900"/>
                  <a:gd name="connsiteX387" fmla="*/ 0 w 19050"/>
                  <a:gd name="connsiteY387" fmla="*/ 108013 h 5295900"/>
                  <a:gd name="connsiteX388" fmla="*/ 21622 w 19050"/>
                  <a:gd name="connsiteY388" fmla="*/ 108013 h 5295900"/>
                  <a:gd name="connsiteX389" fmla="*/ 21622 w 19050"/>
                  <a:gd name="connsiteY389" fmla="*/ 117538 h 5295900"/>
                  <a:gd name="connsiteX390" fmla="*/ 21622 w 19050"/>
                  <a:gd name="connsiteY390" fmla="*/ 63532 h 5295900"/>
                  <a:gd name="connsiteX391" fmla="*/ 0 w 19050"/>
                  <a:gd name="connsiteY391" fmla="*/ 63532 h 5295900"/>
                  <a:gd name="connsiteX392" fmla="*/ 0 w 19050"/>
                  <a:gd name="connsiteY392" fmla="*/ 54007 h 5295900"/>
                  <a:gd name="connsiteX393" fmla="*/ 21622 w 19050"/>
                  <a:gd name="connsiteY393" fmla="*/ 54007 h 5295900"/>
                  <a:gd name="connsiteX394" fmla="*/ 21622 w 19050"/>
                  <a:gd name="connsiteY394" fmla="*/ 63532 h 5295900"/>
                  <a:gd name="connsiteX395" fmla="*/ 21622 w 19050"/>
                  <a:gd name="connsiteY395" fmla="*/ 9525 h 5295900"/>
                  <a:gd name="connsiteX396" fmla="*/ 0 w 19050"/>
                  <a:gd name="connsiteY396" fmla="*/ 9525 h 5295900"/>
                  <a:gd name="connsiteX397" fmla="*/ 0 w 19050"/>
                  <a:gd name="connsiteY397" fmla="*/ 0 h 5295900"/>
                  <a:gd name="connsiteX398" fmla="*/ 21622 w 19050"/>
                  <a:gd name="connsiteY398" fmla="*/ 0 h 5295900"/>
                  <a:gd name="connsiteX399" fmla="*/ 21622 w 19050"/>
                  <a:gd name="connsiteY399" fmla="*/ 9525 h 529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</a:cxnLst>
                <a:rect l="l" t="t" r="r" b="b"/>
                <a:pathLst>
                  <a:path w="19050" h="5295900">
                    <a:moveTo>
                      <a:pt x="21622" y="5301520"/>
                    </a:moveTo>
                    <a:lnTo>
                      <a:pt x="0" y="5301520"/>
                    </a:lnTo>
                    <a:lnTo>
                      <a:pt x="0" y="5291995"/>
                    </a:lnTo>
                    <a:lnTo>
                      <a:pt x="21622" y="5291995"/>
                    </a:lnTo>
                    <a:lnTo>
                      <a:pt x="21622" y="5301520"/>
                    </a:lnTo>
                    <a:close/>
                    <a:moveTo>
                      <a:pt x="21622" y="5247608"/>
                    </a:moveTo>
                    <a:lnTo>
                      <a:pt x="0" y="5247608"/>
                    </a:lnTo>
                    <a:lnTo>
                      <a:pt x="0" y="5238083"/>
                    </a:lnTo>
                    <a:lnTo>
                      <a:pt x="21622" y="5238083"/>
                    </a:lnTo>
                    <a:lnTo>
                      <a:pt x="21622" y="5247608"/>
                    </a:lnTo>
                    <a:close/>
                    <a:moveTo>
                      <a:pt x="21622" y="5193602"/>
                    </a:moveTo>
                    <a:lnTo>
                      <a:pt x="0" y="5193602"/>
                    </a:lnTo>
                    <a:lnTo>
                      <a:pt x="0" y="5184077"/>
                    </a:lnTo>
                    <a:lnTo>
                      <a:pt x="21622" y="5184077"/>
                    </a:lnTo>
                    <a:lnTo>
                      <a:pt x="21622" y="5193602"/>
                    </a:lnTo>
                    <a:close/>
                    <a:moveTo>
                      <a:pt x="21622" y="5139595"/>
                    </a:moveTo>
                    <a:lnTo>
                      <a:pt x="0" y="5139595"/>
                    </a:lnTo>
                    <a:lnTo>
                      <a:pt x="0" y="5130070"/>
                    </a:lnTo>
                    <a:lnTo>
                      <a:pt x="21622" y="5130070"/>
                    </a:lnTo>
                    <a:lnTo>
                      <a:pt x="21622" y="5139595"/>
                    </a:lnTo>
                    <a:close/>
                    <a:moveTo>
                      <a:pt x="21622" y="5031581"/>
                    </a:moveTo>
                    <a:lnTo>
                      <a:pt x="0" y="5031581"/>
                    </a:lnTo>
                    <a:lnTo>
                      <a:pt x="0" y="5022056"/>
                    </a:lnTo>
                    <a:lnTo>
                      <a:pt x="21622" y="5022056"/>
                    </a:lnTo>
                    <a:lnTo>
                      <a:pt x="21622" y="5031581"/>
                    </a:lnTo>
                    <a:close/>
                    <a:moveTo>
                      <a:pt x="21622" y="4977575"/>
                    </a:moveTo>
                    <a:lnTo>
                      <a:pt x="0" y="4977575"/>
                    </a:lnTo>
                    <a:lnTo>
                      <a:pt x="0" y="4968050"/>
                    </a:lnTo>
                    <a:lnTo>
                      <a:pt x="21622" y="4968050"/>
                    </a:lnTo>
                    <a:lnTo>
                      <a:pt x="21622" y="4977575"/>
                    </a:lnTo>
                    <a:close/>
                    <a:moveTo>
                      <a:pt x="21622" y="4923568"/>
                    </a:moveTo>
                    <a:lnTo>
                      <a:pt x="0" y="4923568"/>
                    </a:lnTo>
                    <a:lnTo>
                      <a:pt x="0" y="4914043"/>
                    </a:lnTo>
                    <a:lnTo>
                      <a:pt x="21622" y="4914043"/>
                    </a:lnTo>
                    <a:lnTo>
                      <a:pt x="21622" y="4923568"/>
                    </a:lnTo>
                    <a:close/>
                    <a:moveTo>
                      <a:pt x="21622" y="4869561"/>
                    </a:moveTo>
                    <a:lnTo>
                      <a:pt x="0" y="4869561"/>
                    </a:lnTo>
                    <a:lnTo>
                      <a:pt x="0" y="4860036"/>
                    </a:lnTo>
                    <a:lnTo>
                      <a:pt x="21622" y="4860036"/>
                    </a:lnTo>
                    <a:lnTo>
                      <a:pt x="21622" y="4869561"/>
                    </a:lnTo>
                    <a:close/>
                    <a:moveTo>
                      <a:pt x="21622" y="4761548"/>
                    </a:moveTo>
                    <a:lnTo>
                      <a:pt x="0" y="4761548"/>
                    </a:lnTo>
                    <a:lnTo>
                      <a:pt x="0" y="4752023"/>
                    </a:lnTo>
                    <a:lnTo>
                      <a:pt x="21622" y="4752023"/>
                    </a:lnTo>
                    <a:lnTo>
                      <a:pt x="21622" y="4761548"/>
                    </a:lnTo>
                    <a:close/>
                    <a:moveTo>
                      <a:pt x="21622" y="4707541"/>
                    </a:moveTo>
                    <a:lnTo>
                      <a:pt x="0" y="4707541"/>
                    </a:lnTo>
                    <a:lnTo>
                      <a:pt x="0" y="4698016"/>
                    </a:lnTo>
                    <a:lnTo>
                      <a:pt x="21622" y="4698016"/>
                    </a:lnTo>
                    <a:lnTo>
                      <a:pt x="21622" y="4707541"/>
                    </a:lnTo>
                    <a:close/>
                    <a:moveTo>
                      <a:pt x="21622" y="4653534"/>
                    </a:moveTo>
                    <a:lnTo>
                      <a:pt x="0" y="4653534"/>
                    </a:lnTo>
                    <a:lnTo>
                      <a:pt x="0" y="4644009"/>
                    </a:lnTo>
                    <a:lnTo>
                      <a:pt x="21622" y="4644009"/>
                    </a:lnTo>
                    <a:lnTo>
                      <a:pt x="21622" y="4653534"/>
                    </a:lnTo>
                    <a:close/>
                    <a:moveTo>
                      <a:pt x="21622" y="4599528"/>
                    </a:moveTo>
                    <a:lnTo>
                      <a:pt x="0" y="4599528"/>
                    </a:lnTo>
                    <a:lnTo>
                      <a:pt x="0" y="4590003"/>
                    </a:lnTo>
                    <a:lnTo>
                      <a:pt x="21622" y="4590003"/>
                    </a:lnTo>
                    <a:lnTo>
                      <a:pt x="21622" y="4599528"/>
                    </a:lnTo>
                    <a:close/>
                    <a:moveTo>
                      <a:pt x="21622" y="4491609"/>
                    </a:moveTo>
                    <a:lnTo>
                      <a:pt x="0" y="4491609"/>
                    </a:lnTo>
                    <a:lnTo>
                      <a:pt x="0" y="4482084"/>
                    </a:lnTo>
                    <a:lnTo>
                      <a:pt x="21622" y="4482084"/>
                    </a:lnTo>
                    <a:lnTo>
                      <a:pt x="21622" y="4491609"/>
                    </a:lnTo>
                    <a:close/>
                    <a:moveTo>
                      <a:pt x="21622" y="4437603"/>
                    </a:moveTo>
                    <a:lnTo>
                      <a:pt x="0" y="4437603"/>
                    </a:lnTo>
                    <a:lnTo>
                      <a:pt x="0" y="4428078"/>
                    </a:lnTo>
                    <a:lnTo>
                      <a:pt x="21622" y="4428078"/>
                    </a:lnTo>
                    <a:lnTo>
                      <a:pt x="21622" y="4437603"/>
                    </a:lnTo>
                    <a:close/>
                    <a:moveTo>
                      <a:pt x="21622" y="4383596"/>
                    </a:moveTo>
                    <a:lnTo>
                      <a:pt x="0" y="4383596"/>
                    </a:lnTo>
                    <a:lnTo>
                      <a:pt x="0" y="4374071"/>
                    </a:lnTo>
                    <a:lnTo>
                      <a:pt x="21622" y="4374071"/>
                    </a:lnTo>
                    <a:lnTo>
                      <a:pt x="21622" y="4383596"/>
                    </a:lnTo>
                    <a:close/>
                    <a:moveTo>
                      <a:pt x="21622" y="4329589"/>
                    </a:moveTo>
                    <a:lnTo>
                      <a:pt x="0" y="4329589"/>
                    </a:lnTo>
                    <a:lnTo>
                      <a:pt x="0" y="4320064"/>
                    </a:lnTo>
                    <a:lnTo>
                      <a:pt x="21622" y="4320064"/>
                    </a:lnTo>
                    <a:lnTo>
                      <a:pt x="21622" y="4329589"/>
                    </a:lnTo>
                    <a:close/>
                    <a:moveTo>
                      <a:pt x="21622" y="4221576"/>
                    </a:moveTo>
                    <a:lnTo>
                      <a:pt x="0" y="4221576"/>
                    </a:lnTo>
                    <a:lnTo>
                      <a:pt x="0" y="4212051"/>
                    </a:lnTo>
                    <a:lnTo>
                      <a:pt x="21622" y="4212051"/>
                    </a:lnTo>
                    <a:lnTo>
                      <a:pt x="21622" y="4221576"/>
                    </a:lnTo>
                    <a:close/>
                    <a:moveTo>
                      <a:pt x="21622" y="4167569"/>
                    </a:moveTo>
                    <a:lnTo>
                      <a:pt x="0" y="4167569"/>
                    </a:lnTo>
                    <a:lnTo>
                      <a:pt x="0" y="4158044"/>
                    </a:lnTo>
                    <a:lnTo>
                      <a:pt x="21622" y="4158044"/>
                    </a:lnTo>
                    <a:lnTo>
                      <a:pt x="21622" y="4167569"/>
                    </a:lnTo>
                    <a:close/>
                    <a:moveTo>
                      <a:pt x="21622" y="4113562"/>
                    </a:moveTo>
                    <a:lnTo>
                      <a:pt x="0" y="4113562"/>
                    </a:lnTo>
                    <a:lnTo>
                      <a:pt x="0" y="4104037"/>
                    </a:lnTo>
                    <a:lnTo>
                      <a:pt x="21622" y="4104037"/>
                    </a:lnTo>
                    <a:lnTo>
                      <a:pt x="21622" y="4113562"/>
                    </a:lnTo>
                    <a:close/>
                    <a:moveTo>
                      <a:pt x="21622" y="4059555"/>
                    </a:moveTo>
                    <a:lnTo>
                      <a:pt x="0" y="4059555"/>
                    </a:lnTo>
                    <a:lnTo>
                      <a:pt x="0" y="4050030"/>
                    </a:lnTo>
                    <a:lnTo>
                      <a:pt x="21622" y="4050030"/>
                    </a:lnTo>
                    <a:lnTo>
                      <a:pt x="21622" y="4059555"/>
                    </a:lnTo>
                    <a:close/>
                    <a:moveTo>
                      <a:pt x="21622" y="3951542"/>
                    </a:moveTo>
                    <a:lnTo>
                      <a:pt x="0" y="3951542"/>
                    </a:lnTo>
                    <a:lnTo>
                      <a:pt x="0" y="3942017"/>
                    </a:lnTo>
                    <a:lnTo>
                      <a:pt x="21622" y="3942017"/>
                    </a:lnTo>
                    <a:lnTo>
                      <a:pt x="21622" y="3951542"/>
                    </a:lnTo>
                    <a:close/>
                    <a:moveTo>
                      <a:pt x="21622" y="3897535"/>
                    </a:moveTo>
                    <a:lnTo>
                      <a:pt x="0" y="3897535"/>
                    </a:lnTo>
                    <a:lnTo>
                      <a:pt x="0" y="3888010"/>
                    </a:lnTo>
                    <a:lnTo>
                      <a:pt x="21622" y="3888010"/>
                    </a:lnTo>
                    <a:lnTo>
                      <a:pt x="21622" y="3897535"/>
                    </a:lnTo>
                    <a:close/>
                    <a:moveTo>
                      <a:pt x="21622" y="3843528"/>
                    </a:moveTo>
                    <a:lnTo>
                      <a:pt x="0" y="3843528"/>
                    </a:lnTo>
                    <a:lnTo>
                      <a:pt x="0" y="3834003"/>
                    </a:lnTo>
                    <a:lnTo>
                      <a:pt x="21622" y="3834003"/>
                    </a:lnTo>
                    <a:lnTo>
                      <a:pt x="21622" y="3843528"/>
                    </a:lnTo>
                    <a:close/>
                    <a:moveTo>
                      <a:pt x="21622" y="3789521"/>
                    </a:moveTo>
                    <a:lnTo>
                      <a:pt x="0" y="3789521"/>
                    </a:lnTo>
                    <a:lnTo>
                      <a:pt x="0" y="3779996"/>
                    </a:lnTo>
                    <a:lnTo>
                      <a:pt x="21622" y="3779996"/>
                    </a:lnTo>
                    <a:lnTo>
                      <a:pt x="21622" y="3789521"/>
                    </a:lnTo>
                    <a:close/>
                    <a:moveTo>
                      <a:pt x="21622" y="3681603"/>
                    </a:moveTo>
                    <a:lnTo>
                      <a:pt x="0" y="3681603"/>
                    </a:lnTo>
                    <a:lnTo>
                      <a:pt x="0" y="3672078"/>
                    </a:lnTo>
                    <a:lnTo>
                      <a:pt x="21622" y="3672078"/>
                    </a:lnTo>
                    <a:lnTo>
                      <a:pt x="21622" y="3681603"/>
                    </a:lnTo>
                    <a:close/>
                    <a:moveTo>
                      <a:pt x="21622" y="3627596"/>
                    </a:moveTo>
                    <a:lnTo>
                      <a:pt x="0" y="3627596"/>
                    </a:lnTo>
                    <a:lnTo>
                      <a:pt x="0" y="3618071"/>
                    </a:lnTo>
                    <a:lnTo>
                      <a:pt x="21622" y="3618071"/>
                    </a:lnTo>
                    <a:lnTo>
                      <a:pt x="21622" y="3627596"/>
                    </a:lnTo>
                    <a:close/>
                    <a:moveTo>
                      <a:pt x="21622" y="3573590"/>
                    </a:moveTo>
                    <a:lnTo>
                      <a:pt x="0" y="3573590"/>
                    </a:lnTo>
                    <a:lnTo>
                      <a:pt x="0" y="3564065"/>
                    </a:lnTo>
                    <a:lnTo>
                      <a:pt x="21622" y="3564065"/>
                    </a:lnTo>
                    <a:lnTo>
                      <a:pt x="21622" y="3573590"/>
                    </a:lnTo>
                    <a:close/>
                    <a:moveTo>
                      <a:pt x="21622" y="3519583"/>
                    </a:moveTo>
                    <a:lnTo>
                      <a:pt x="0" y="3519583"/>
                    </a:lnTo>
                    <a:lnTo>
                      <a:pt x="0" y="3510058"/>
                    </a:lnTo>
                    <a:lnTo>
                      <a:pt x="21622" y="3510058"/>
                    </a:lnTo>
                    <a:lnTo>
                      <a:pt x="21622" y="3519583"/>
                    </a:lnTo>
                    <a:close/>
                    <a:moveTo>
                      <a:pt x="21622" y="3411569"/>
                    </a:moveTo>
                    <a:lnTo>
                      <a:pt x="0" y="3411569"/>
                    </a:lnTo>
                    <a:lnTo>
                      <a:pt x="0" y="3402044"/>
                    </a:lnTo>
                    <a:lnTo>
                      <a:pt x="21622" y="3402044"/>
                    </a:lnTo>
                    <a:lnTo>
                      <a:pt x="21622" y="3411569"/>
                    </a:lnTo>
                    <a:close/>
                    <a:moveTo>
                      <a:pt x="21622" y="3357563"/>
                    </a:moveTo>
                    <a:lnTo>
                      <a:pt x="0" y="3357563"/>
                    </a:lnTo>
                    <a:lnTo>
                      <a:pt x="0" y="3348038"/>
                    </a:lnTo>
                    <a:lnTo>
                      <a:pt x="21622" y="3348038"/>
                    </a:lnTo>
                    <a:lnTo>
                      <a:pt x="21622" y="3357563"/>
                    </a:lnTo>
                    <a:close/>
                    <a:moveTo>
                      <a:pt x="21622" y="3303556"/>
                    </a:moveTo>
                    <a:lnTo>
                      <a:pt x="0" y="3303556"/>
                    </a:lnTo>
                    <a:lnTo>
                      <a:pt x="0" y="3294031"/>
                    </a:lnTo>
                    <a:lnTo>
                      <a:pt x="21622" y="3294031"/>
                    </a:lnTo>
                    <a:lnTo>
                      <a:pt x="21622" y="3303556"/>
                    </a:lnTo>
                    <a:close/>
                    <a:moveTo>
                      <a:pt x="21622" y="3249549"/>
                    </a:moveTo>
                    <a:lnTo>
                      <a:pt x="0" y="3249549"/>
                    </a:lnTo>
                    <a:lnTo>
                      <a:pt x="0" y="3240024"/>
                    </a:lnTo>
                    <a:lnTo>
                      <a:pt x="21622" y="3240024"/>
                    </a:lnTo>
                    <a:lnTo>
                      <a:pt x="21622" y="3249549"/>
                    </a:lnTo>
                    <a:close/>
                    <a:moveTo>
                      <a:pt x="21622" y="3141536"/>
                    </a:moveTo>
                    <a:lnTo>
                      <a:pt x="0" y="3141536"/>
                    </a:lnTo>
                    <a:lnTo>
                      <a:pt x="0" y="3132011"/>
                    </a:lnTo>
                    <a:lnTo>
                      <a:pt x="21622" y="3132011"/>
                    </a:lnTo>
                    <a:lnTo>
                      <a:pt x="21622" y="3141536"/>
                    </a:lnTo>
                    <a:close/>
                    <a:moveTo>
                      <a:pt x="21622" y="3087529"/>
                    </a:moveTo>
                    <a:lnTo>
                      <a:pt x="0" y="3087529"/>
                    </a:lnTo>
                    <a:lnTo>
                      <a:pt x="0" y="3078004"/>
                    </a:lnTo>
                    <a:lnTo>
                      <a:pt x="21622" y="3078004"/>
                    </a:lnTo>
                    <a:lnTo>
                      <a:pt x="21622" y="3087529"/>
                    </a:lnTo>
                    <a:close/>
                    <a:moveTo>
                      <a:pt x="21622" y="3033617"/>
                    </a:moveTo>
                    <a:lnTo>
                      <a:pt x="0" y="3033617"/>
                    </a:lnTo>
                    <a:lnTo>
                      <a:pt x="0" y="3024092"/>
                    </a:lnTo>
                    <a:lnTo>
                      <a:pt x="21622" y="3024092"/>
                    </a:lnTo>
                    <a:lnTo>
                      <a:pt x="21622" y="3033617"/>
                    </a:lnTo>
                    <a:close/>
                    <a:moveTo>
                      <a:pt x="21622" y="2979611"/>
                    </a:moveTo>
                    <a:lnTo>
                      <a:pt x="0" y="2979611"/>
                    </a:lnTo>
                    <a:lnTo>
                      <a:pt x="0" y="2970086"/>
                    </a:lnTo>
                    <a:lnTo>
                      <a:pt x="21622" y="2970086"/>
                    </a:lnTo>
                    <a:lnTo>
                      <a:pt x="21622" y="2979611"/>
                    </a:lnTo>
                    <a:close/>
                    <a:moveTo>
                      <a:pt x="21622" y="2871597"/>
                    </a:moveTo>
                    <a:lnTo>
                      <a:pt x="0" y="2871597"/>
                    </a:lnTo>
                    <a:lnTo>
                      <a:pt x="0" y="2862072"/>
                    </a:lnTo>
                    <a:lnTo>
                      <a:pt x="21622" y="2862072"/>
                    </a:lnTo>
                    <a:lnTo>
                      <a:pt x="21622" y="2871597"/>
                    </a:lnTo>
                    <a:close/>
                    <a:moveTo>
                      <a:pt x="21622" y="2817590"/>
                    </a:moveTo>
                    <a:lnTo>
                      <a:pt x="0" y="2817590"/>
                    </a:lnTo>
                    <a:lnTo>
                      <a:pt x="0" y="2808065"/>
                    </a:lnTo>
                    <a:lnTo>
                      <a:pt x="21622" y="2808065"/>
                    </a:lnTo>
                    <a:lnTo>
                      <a:pt x="21622" y="2817590"/>
                    </a:lnTo>
                    <a:close/>
                    <a:moveTo>
                      <a:pt x="21622" y="2763584"/>
                    </a:moveTo>
                    <a:lnTo>
                      <a:pt x="0" y="2763584"/>
                    </a:lnTo>
                    <a:lnTo>
                      <a:pt x="0" y="2754059"/>
                    </a:lnTo>
                    <a:lnTo>
                      <a:pt x="21622" y="2754059"/>
                    </a:lnTo>
                    <a:lnTo>
                      <a:pt x="21622" y="2763584"/>
                    </a:lnTo>
                    <a:close/>
                    <a:moveTo>
                      <a:pt x="21622" y="2709577"/>
                    </a:moveTo>
                    <a:lnTo>
                      <a:pt x="0" y="2709577"/>
                    </a:lnTo>
                    <a:lnTo>
                      <a:pt x="0" y="2700052"/>
                    </a:lnTo>
                    <a:lnTo>
                      <a:pt x="21622" y="2700052"/>
                    </a:lnTo>
                    <a:lnTo>
                      <a:pt x="21622" y="2709577"/>
                    </a:lnTo>
                    <a:close/>
                    <a:moveTo>
                      <a:pt x="21622" y="2601563"/>
                    </a:moveTo>
                    <a:lnTo>
                      <a:pt x="0" y="2601563"/>
                    </a:lnTo>
                    <a:lnTo>
                      <a:pt x="0" y="2592038"/>
                    </a:lnTo>
                    <a:lnTo>
                      <a:pt x="21622" y="2592038"/>
                    </a:lnTo>
                    <a:lnTo>
                      <a:pt x="21622" y="2601563"/>
                    </a:lnTo>
                    <a:close/>
                    <a:moveTo>
                      <a:pt x="21622" y="2547557"/>
                    </a:moveTo>
                    <a:lnTo>
                      <a:pt x="0" y="2547557"/>
                    </a:lnTo>
                    <a:lnTo>
                      <a:pt x="0" y="2538032"/>
                    </a:lnTo>
                    <a:lnTo>
                      <a:pt x="21622" y="2538032"/>
                    </a:lnTo>
                    <a:lnTo>
                      <a:pt x="21622" y="2547557"/>
                    </a:lnTo>
                    <a:close/>
                    <a:moveTo>
                      <a:pt x="21622" y="2493550"/>
                    </a:moveTo>
                    <a:lnTo>
                      <a:pt x="0" y="2493550"/>
                    </a:lnTo>
                    <a:lnTo>
                      <a:pt x="0" y="2484025"/>
                    </a:lnTo>
                    <a:lnTo>
                      <a:pt x="21622" y="2484025"/>
                    </a:lnTo>
                    <a:lnTo>
                      <a:pt x="21622" y="2493550"/>
                    </a:lnTo>
                    <a:close/>
                    <a:moveTo>
                      <a:pt x="21622" y="2439543"/>
                    </a:moveTo>
                    <a:lnTo>
                      <a:pt x="0" y="2439543"/>
                    </a:lnTo>
                    <a:lnTo>
                      <a:pt x="0" y="2430018"/>
                    </a:lnTo>
                    <a:lnTo>
                      <a:pt x="21622" y="2430018"/>
                    </a:lnTo>
                    <a:lnTo>
                      <a:pt x="21622" y="2439543"/>
                    </a:lnTo>
                    <a:close/>
                    <a:moveTo>
                      <a:pt x="21622" y="2331530"/>
                    </a:moveTo>
                    <a:lnTo>
                      <a:pt x="0" y="2331530"/>
                    </a:lnTo>
                    <a:lnTo>
                      <a:pt x="0" y="2322005"/>
                    </a:lnTo>
                    <a:lnTo>
                      <a:pt x="21622" y="2322005"/>
                    </a:lnTo>
                    <a:lnTo>
                      <a:pt x="21622" y="2331530"/>
                    </a:lnTo>
                    <a:close/>
                    <a:moveTo>
                      <a:pt x="21622" y="2277618"/>
                    </a:moveTo>
                    <a:lnTo>
                      <a:pt x="0" y="2277618"/>
                    </a:lnTo>
                    <a:lnTo>
                      <a:pt x="0" y="2268093"/>
                    </a:lnTo>
                    <a:lnTo>
                      <a:pt x="21622" y="2268093"/>
                    </a:lnTo>
                    <a:lnTo>
                      <a:pt x="21622" y="2277618"/>
                    </a:lnTo>
                    <a:close/>
                    <a:moveTo>
                      <a:pt x="21622" y="2223611"/>
                    </a:moveTo>
                    <a:lnTo>
                      <a:pt x="0" y="2223611"/>
                    </a:lnTo>
                    <a:lnTo>
                      <a:pt x="0" y="2214086"/>
                    </a:lnTo>
                    <a:lnTo>
                      <a:pt x="21622" y="2214086"/>
                    </a:lnTo>
                    <a:lnTo>
                      <a:pt x="21622" y="2223611"/>
                    </a:lnTo>
                    <a:close/>
                    <a:moveTo>
                      <a:pt x="21622" y="2169605"/>
                    </a:moveTo>
                    <a:lnTo>
                      <a:pt x="0" y="2169605"/>
                    </a:lnTo>
                    <a:lnTo>
                      <a:pt x="0" y="2160080"/>
                    </a:lnTo>
                    <a:lnTo>
                      <a:pt x="21622" y="2160080"/>
                    </a:lnTo>
                    <a:lnTo>
                      <a:pt x="21622" y="2169605"/>
                    </a:lnTo>
                    <a:close/>
                    <a:moveTo>
                      <a:pt x="21622" y="2061591"/>
                    </a:moveTo>
                    <a:lnTo>
                      <a:pt x="0" y="2061591"/>
                    </a:lnTo>
                    <a:lnTo>
                      <a:pt x="0" y="2052066"/>
                    </a:lnTo>
                    <a:lnTo>
                      <a:pt x="21622" y="2052066"/>
                    </a:lnTo>
                    <a:lnTo>
                      <a:pt x="21622" y="2061591"/>
                    </a:lnTo>
                    <a:close/>
                    <a:moveTo>
                      <a:pt x="21622" y="2007584"/>
                    </a:moveTo>
                    <a:lnTo>
                      <a:pt x="0" y="2007584"/>
                    </a:lnTo>
                    <a:lnTo>
                      <a:pt x="0" y="1998059"/>
                    </a:lnTo>
                    <a:lnTo>
                      <a:pt x="21622" y="1998059"/>
                    </a:lnTo>
                    <a:lnTo>
                      <a:pt x="21622" y="2007584"/>
                    </a:lnTo>
                    <a:close/>
                    <a:moveTo>
                      <a:pt x="21622" y="1953578"/>
                    </a:moveTo>
                    <a:lnTo>
                      <a:pt x="0" y="1953578"/>
                    </a:lnTo>
                    <a:lnTo>
                      <a:pt x="0" y="1944053"/>
                    </a:lnTo>
                    <a:lnTo>
                      <a:pt x="21622" y="1944053"/>
                    </a:lnTo>
                    <a:lnTo>
                      <a:pt x="21622" y="1953578"/>
                    </a:lnTo>
                    <a:close/>
                    <a:moveTo>
                      <a:pt x="21622" y="1899571"/>
                    </a:moveTo>
                    <a:lnTo>
                      <a:pt x="0" y="1899571"/>
                    </a:lnTo>
                    <a:lnTo>
                      <a:pt x="0" y="1890046"/>
                    </a:lnTo>
                    <a:lnTo>
                      <a:pt x="21622" y="1890046"/>
                    </a:lnTo>
                    <a:lnTo>
                      <a:pt x="21622" y="1899571"/>
                    </a:lnTo>
                    <a:close/>
                    <a:moveTo>
                      <a:pt x="21622" y="1791557"/>
                    </a:moveTo>
                    <a:lnTo>
                      <a:pt x="0" y="1791557"/>
                    </a:lnTo>
                    <a:lnTo>
                      <a:pt x="0" y="1782032"/>
                    </a:lnTo>
                    <a:lnTo>
                      <a:pt x="21622" y="1782032"/>
                    </a:lnTo>
                    <a:lnTo>
                      <a:pt x="21622" y="1791557"/>
                    </a:lnTo>
                    <a:close/>
                    <a:moveTo>
                      <a:pt x="21622" y="1737551"/>
                    </a:moveTo>
                    <a:lnTo>
                      <a:pt x="0" y="1737551"/>
                    </a:lnTo>
                    <a:lnTo>
                      <a:pt x="0" y="1728026"/>
                    </a:lnTo>
                    <a:lnTo>
                      <a:pt x="21622" y="1728026"/>
                    </a:lnTo>
                    <a:lnTo>
                      <a:pt x="21622" y="1737551"/>
                    </a:lnTo>
                    <a:close/>
                    <a:moveTo>
                      <a:pt x="21622" y="1683544"/>
                    </a:moveTo>
                    <a:lnTo>
                      <a:pt x="0" y="1683544"/>
                    </a:lnTo>
                    <a:lnTo>
                      <a:pt x="0" y="1674019"/>
                    </a:lnTo>
                    <a:lnTo>
                      <a:pt x="21622" y="1674019"/>
                    </a:lnTo>
                    <a:lnTo>
                      <a:pt x="21622" y="1683544"/>
                    </a:lnTo>
                    <a:close/>
                    <a:moveTo>
                      <a:pt x="21622" y="1629537"/>
                    </a:moveTo>
                    <a:lnTo>
                      <a:pt x="0" y="1629537"/>
                    </a:lnTo>
                    <a:lnTo>
                      <a:pt x="0" y="1620012"/>
                    </a:lnTo>
                    <a:lnTo>
                      <a:pt x="21622" y="1620012"/>
                    </a:lnTo>
                    <a:lnTo>
                      <a:pt x="21622" y="1629537"/>
                    </a:lnTo>
                    <a:close/>
                    <a:moveTo>
                      <a:pt x="21622" y="1521523"/>
                    </a:moveTo>
                    <a:lnTo>
                      <a:pt x="0" y="1521523"/>
                    </a:lnTo>
                    <a:lnTo>
                      <a:pt x="0" y="1511998"/>
                    </a:lnTo>
                    <a:lnTo>
                      <a:pt x="21622" y="1511998"/>
                    </a:lnTo>
                    <a:lnTo>
                      <a:pt x="21622" y="1521523"/>
                    </a:lnTo>
                    <a:close/>
                    <a:moveTo>
                      <a:pt x="21622" y="1467612"/>
                    </a:moveTo>
                    <a:lnTo>
                      <a:pt x="0" y="1467612"/>
                    </a:lnTo>
                    <a:lnTo>
                      <a:pt x="0" y="1458087"/>
                    </a:lnTo>
                    <a:lnTo>
                      <a:pt x="21622" y="1458087"/>
                    </a:lnTo>
                    <a:lnTo>
                      <a:pt x="21622" y="1467612"/>
                    </a:lnTo>
                    <a:close/>
                    <a:moveTo>
                      <a:pt x="21622" y="1413605"/>
                    </a:moveTo>
                    <a:lnTo>
                      <a:pt x="0" y="1413605"/>
                    </a:lnTo>
                    <a:lnTo>
                      <a:pt x="0" y="1404080"/>
                    </a:lnTo>
                    <a:lnTo>
                      <a:pt x="21622" y="1404080"/>
                    </a:lnTo>
                    <a:lnTo>
                      <a:pt x="21622" y="1413605"/>
                    </a:lnTo>
                    <a:close/>
                    <a:moveTo>
                      <a:pt x="21622" y="1359598"/>
                    </a:moveTo>
                    <a:lnTo>
                      <a:pt x="0" y="1359598"/>
                    </a:lnTo>
                    <a:lnTo>
                      <a:pt x="0" y="1350073"/>
                    </a:lnTo>
                    <a:lnTo>
                      <a:pt x="21622" y="1350073"/>
                    </a:lnTo>
                    <a:lnTo>
                      <a:pt x="21622" y="1359598"/>
                    </a:lnTo>
                    <a:close/>
                    <a:moveTo>
                      <a:pt x="21622" y="1251585"/>
                    </a:moveTo>
                    <a:lnTo>
                      <a:pt x="0" y="1251585"/>
                    </a:lnTo>
                    <a:lnTo>
                      <a:pt x="0" y="1242060"/>
                    </a:lnTo>
                    <a:lnTo>
                      <a:pt x="21622" y="1242060"/>
                    </a:lnTo>
                    <a:lnTo>
                      <a:pt x="21622" y="1251585"/>
                    </a:lnTo>
                    <a:close/>
                    <a:moveTo>
                      <a:pt x="21622" y="1197578"/>
                    </a:moveTo>
                    <a:lnTo>
                      <a:pt x="0" y="1197578"/>
                    </a:lnTo>
                    <a:lnTo>
                      <a:pt x="0" y="1188053"/>
                    </a:lnTo>
                    <a:lnTo>
                      <a:pt x="21622" y="1188053"/>
                    </a:lnTo>
                    <a:lnTo>
                      <a:pt x="21622" y="1197578"/>
                    </a:lnTo>
                    <a:close/>
                    <a:moveTo>
                      <a:pt x="21622" y="1143572"/>
                    </a:moveTo>
                    <a:lnTo>
                      <a:pt x="0" y="1143572"/>
                    </a:lnTo>
                    <a:lnTo>
                      <a:pt x="0" y="1134047"/>
                    </a:lnTo>
                    <a:lnTo>
                      <a:pt x="21622" y="1134047"/>
                    </a:lnTo>
                    <a:lnTo>
                      <a:pt x="21622" y="1143572"/>
                    </a:lnTo>
                    <a:close/>
                    <a:moveTo>
                      <a:pt x="21622" y="1089565"/>
                    </a:moveTo>
                    <a:lnTo>
                      <a:pt x="0" y="1089565"/>
                    </a:lnTo>
                    <a:lnTo>
                      <a:pt x="0" y="1080040"/>
                    </a:lnTo>
                    <a:lnTo>
                      <a:pt x="21622" y="1080040"/>
                    </a:lnTo>
                    <a:lnTo>
                      <a:pt x="21622" y="1089565"/>
                    </a:lnTo>
                    <a:close/>
                    <a:moveTo>
                      <a:pt x="21622" y="981551"/>
                    </a:moveTo>
                    <a:lnTo>
                      <a:pt x="0" y="981551"/>
                    </a:lnTo>
                    <a:lnTo>
                      <a:pt x="0" y="972026"/>
                    </a:lnTo>
                    <a:lnTo>
                      <a:pt x="21622" y="972026"/>
                    </a:lnTo>
                    <a:lnTo>
                      <a:pt x="21622" y="981551"/>
                    </a:lnTo>
                    <a:close/>
                    <a:moveTo>
                      <a:pt x="21622" y="927545"/>
                    </a:moveTo>
                    <a:lnTo>
                      <a:pt x="0" y="927545"/>
                    </a:lnTo>
                    <a:lnTo>
                      <a:pt x="0" y="918020"/>
                    </a:lnTo>
                    <a:lnTo>
                      <a:pt x="21622" y="918020"/>
                    </a:lnTo>
                    <a:lnTo>
                      <a:pt x="21622" y="927545"/>
                    </a:lnTo>
                    <a:close/>
                    <a:moveTo>
                      <a:pt x="21622" y="873538"/>
                    </a:moveTo>
                    <a:lnTo>
                      <a:pt x="0" y="873538"/>
                    </a:lnTo>
                    <a:lnTo>
                      <a:pt x="0" y="864013"/>
                    </a:lnTo>
                    <a:lnTo>
                      <a:pt x="21622" y="864013"/>
                    </a:lnTo>
                    <a:lnTo>
                      <a:pt x="21622" y="873538"/>
                    </a:lnTo>
                    <a:close/>
                    <a:moveTo>
                      <a:pt x="21622" y="819531"/>
                    </a:moveTo>
                    <a:lnTo>
                      <a:pt x="0" y="819531"/>
                    </a:lnTo>
                    <a:lnTo>
                      <a:pt x="0" y="810006"/>
                    </a:lnTo>
                    <a:lnTo>
                      <a:pt x="21622" y="810006"/>
                    </a:lnTo>
                    <a:lnTo>
                      <a:pt x="21622" y="819531"/>
                    </a:lnTo>
                    <a:close/>
                    <a:moveTo>
                      <a:pt x="21622" y="711518"/>
                    </a:moveTo>
                    <a:lnTo>
                      <a:pt x="0" y="711518"/>
                    </a:lnTo>
                    <a:lnTo>
                      <a:pt x="0" y="701993"/>
                    </a:lnTo>
                    <a:lnTo>
                      <a:pt x="21622" y="701993"/>
                    </a:lnTo>
                    <a:lnTo>
                      <a:pt x="21622" y="711518"/>
                    </a:lnTo>
                    <a:close/>
                    <a:moveTo>
                      <a:pt x="21622" y="657511"/>
                    </a:moveTo>
                    <a:lnTo>
                      <a:pt x="0" y="657511"/>
                    </a:lnTo>
                    <a:lnTo>
                      <a:pt x="0" y="647986"/>
                    </a:lnTo>
                    <a:lnTo>
                      <a:pt x="21622" y="647986"/>
                    </a:lnTo>
                    <a:lnTo>
                      <a:pt x="21622" y="657511"/>
                    </a:lnTo>
                    <a:close/>
                    <a:moveTo>
                      <a:pt x="21622" y="603599"/>
                    </a:moveTo>
                    <a:lnTo>
                      <a:pt x="0" y="603599"/>
                    </a:lnTo>
                    <a:lnTo>
                      <a:pt x="0" y="594074"/>
                    </a:lnTo>
                    <a:lnTo>
                      <a:pt x="21622" y="594074"/>
                    </a:lnTo>
                    <a:lnTo>
                      <a:pt x="21622" y="603599"/>
                    </a:lnTo>
                    <a:close/>
                    <a:moveTo>
                      <a:pt x="21622" y="549593"/>
                    </a:moveTo>
                    <a:lnTo>
                      <a:pt x="0" y="549593"/>
                    </a:lnTo>
                    <a:lnTo>
                      <a:pt x="0" y="540068"/>
                    </a:lnTo>
                    <a:lnTo>
                      <a:pt x="21622" y="540068"/>
                    </a:lnTo>
                    <a:lnTo>
                      <a:pt x="21622" y="549593"/>
                    </a:lnTo>
                    <a:close/>
                    <a:moveTo>
                      <a:pt x="21622" y="441579"/>
                    </a:moveTo>
                    <a:lnTo>
                      <a:pt x="0" y="441579"/>
                    </a:lnTo>
                    <a:lnTo>
                      <a:pt x="0" y="432054"/>
                    </a:lnTo>
                    <a:lnTo>
                      <a:pt x="21622" y="432054"/>
                    </a:lnTo>
                    <a:lnTo>
                      <a:pt x="21622" y="441579"/>
                    </a:lnTo>
                    <a:close/>
                    <a:moveTo>
                      <a:pt x="21622" y="387572"/>
                    </a:moveTo>
                    <a:lnTo>
                      <a:pt x="0" y="387572"/>
                    </a:lnTo>
                    <a:lnTo>
                      <a:pt x="0" y="378047"/>
                    </a:lnTo>
                    <a:lnTo>
                      <a:pt x="21622" y="378047"/>
                    </a:lnTo>
                    <a:lnTo>
                      <a:pt x="21622" y="387572"/>
                    </a:lnTo>
                    <a:close/>
                    <a:moveTo>
                      <a:pt x="21622" y="333566"/>
                    </a:moveTo>
                    <a:lnTo>
                      <a:pt x="0" y="333566"/>
                    </a:lnTo>
                    <a:lnTo>
                      <a:pt x="0" y="324041"/>
                    </a:lnTo>
                    <a:lnTo>
                      <a:pt x="21622" y="324041"/>
                    </a:lnTo>
                    <a:lnTo>
                      <a:pt x="21622" y="333566"/>
                    </a:lnTo>
                    <a:close/>
                    <a:moveTo>
                      <a:pt x="21622" y="279559"/>
                    </a:moveTo>
                    <a:lnTo>
                      <a:pt x="0" y="279559"/>
                    </a:lnTo>
                    <a:lnTo>
                      <a:pt x="0" y="270034"/>
                    </a:lnTo>
                    <a:lnTo>
                      <a:pt x="21622" y="270034"/>
                    </a:lnTo>
                    <a:lnTo>
                      <a:pt x="21622" y="279559"/>
                    </a:lnTo>
                    <a:close/>
                    <a:moveTo>
                      <a:pt x="21622" y="171545"/>
                    </a:moveTo>
                    <a:lnTo>
                      <a:pt x="0" y="171545"/>
                    </a:lnTo>
                    <a:lnTo>
                      <a:pt x="0" y="162020"/>
                    </a:lnTo>
                    <a:lnTo>
                      <a:pt x="21622" y="162020"/>
                    </a:lnTo>
                    <a:lnTo>
                      <a:pt x="21622" y="171545"/>
                    </a:lnTo>
                    <a:close/>
                    <a:moveTo>
                      <a:pt x="21622" y="117538"/>
                    </a:moveTo>
                    <a:lnTo>
                      <a:pt x="0" y="117538"/>
                    </a:lnTo>
                    <a:lnTo>
                      <a:pt x="0" y="108013"/>
                    </a:lnTo>
                    <a:lnTo>
                      <a:pt x="21622" y="108013"/>
                    </a:lnTo>
                    <a:lnTo>
                      <a:pt x="21622" y="117538"/>
                    </a:lnTo>
                    <a:close/>
                    <a:moveTo>
                      <a:pt x="21622" y="63532"/>
                    </a:moveTo>
                    <a:lnTo>
                      <a:pt x="0" y="63532"/>
                    </a:lnTo>
                    <a:lnTo>
                      <a:pt x="0" y="54007"/>
                    </a:lnTo>
                    <a:lnTo>
                      <a:pt x="21622" y="54007"/>
                    </a:lnTo>
                    <a:lnTo>
                      <a:pt x="21622" y="63532"/>
                    </a:lnTo>
                    <a:close/>
                    <a:moveTo>
                      <a:pt x="21622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21622" y="0"/>
                    </a:lnTo>
                    <a:lnTo>
                      <a:pt x="21622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3925890" y="944371"/>
                <a:ext cx="38100" cy="4867275"/>
              </a:xfrm>
              <a:custGeom>
                <a:avLst/>
                <a:gdLst>
                  <a:gd name="connsiteX0" fmla="*/ 43243 w 38100"/>
                  <a:gd name="connsiteY0" fmla="*/ 4869561 h 4867275"/>
                  <a:gd name="connsiteX1" fmla="*/ 0 w 38100"/>
                  <a:gd name="connsiteY1" fmla="*/ 4869561 h 4867275"/>
                  <a:gd name="connsiteX2" fmla="*/ 0 w 38100"/>
                  <a:gd name="connsiteY2" fmla="*/ 4860036 h 4867275"/>
                  <a:gd name="connsiteX3" fmla="*/ 43243 w 38100"/>
                  <a:gd name="connsiteY3" fmla="*/ 4860036 h 4867275"/>
                  <a:gd name="connsiteX4" fmla="*/ 43243 w 38100"/>
                  <a:gd name="connsiteY4" fmla="*/ 4869561 h 4867275"/>
                  <a:gd name="connsiteX5" fmla="*/ 43243 w 38100"/>
                  <a:gd name="connsiteY5" fmla="*/ 4599527 h 4867275"/>
                  <a:gd name="connsiteX6" fmla="*/ 0 w 38100"/>
                  <a:gd name="connsiteY6" fmla="*/ 4599527 h 4867275"/>
                  <a:gd name="connsiteX7" fmla="*/ 0 w 38100"/>
                  <a:gd name="connsiteY7" fmla="*/ 4590002 h 4867275"/>
                  <a:gd name="connsiteX8" fmla="*/ 43243 w 38100"/>
                  <a:gd name="connsiteY8" fmla="*/ 4590002 h 4867275"/>
                  <a:gd name="connsiteX9" fmla="*/ 43243 w 38100"/>
                  <a:gd name="connsiteY9" fmla="*/ 4599527 h 4867275"/>
                  <a:gd name="connsiteX10" fmla="*/ 43243 w 38100"/>
                  <a:gd name="connsiteY10" fmla="*/ 4329494 h 4867275"/>
                  <a:gd name="connsiteX11" fmla="*/ 0 w 38100"/>
                  <a:gd name="connsiteY11" fmla="*/ 4329494 h 4867275"/>
                  <a:gd name="connsiteX12" fmla="*/ 0 w 38100"/>
                  <a:gd name="connsiteY12" fmla="*/ 4319969 h 4867275"/>
                  <a:gd name="connsiteX13" fmla="*/ 43243 w 38100"/>
                  <a:gd name="connsiteY13" fmla="*/ 4319969 h 4867275"/>
                  <a:gd name="connsiteX14" fmla="*/ 43243 w 38100"/>
                  <a:gd name="connsiteY14" fmla="*/ 4329494 h 4867275"/>
                  <a:gd name="connsiteX15" fmla="*/ 43243 w 38100"/>
                  <a:gd name="connsiteY15" fmla="*/ 4059555 h 4867275"/>
                  <a:gd name="connsiteX16" fmla="*/ 0 w 38100"/>
                  <a:gd name="connsiteY16" fmla="*/ 4059555 h 4867275"/>
                  <a:gd name="connsiteX17" fmla="*/ 0 w 38100"/>
                  <a:gd name="connsiteY17" fmla="*/ 4050030 h 4867275"/>
                  <a:gd name="connsiteX18" fmla="*/ 43243 w 38100"/>
                  <a:gd name="connsiteY18" fmla="*/ 4050030 h 4867275"/>
                  <a:gd name="connsiteX19" fmla="*/ 43243 w 38100"/>
                  <a:gd name="connsiteY19" fmla="*/ 4059555 h 4867275"/>
                  <a:gd name="connsiteX20" fmla="*/ 43243 w 38100"/>
                  <a:gd name="connsiteY20" fmla="*/ 3519488 h 4867275"/>
                  <a:gd name="connsiteX21" fmla="*/ 0 w 38100"/>
                  <a:gd name="connsiteY21" fmla="*/ 3519488 h 4867275"/>
                  <a:gd name="connsiteX22" fmla="*/ 0 w 38100"/>
                  <a:gd name="connsiteY22" fmla="*/ 3509963 h 4867275"/>
                  <a:gd name="connsiteX23" fmla="*/ 43243 w 38100"/>
                  <a:gd name="connsiteY23" fmla="*/ 3509963 h 4867275"/>
                  <a:gd name="connsiteX24" fmla="*/ 43243 w 38100"/>
                  <a:gd name="connsiteY24" fmla="*/ 3519488 h 4867275"/>
                  <a:gd name="connsiteX25" fmla="*/ 43243 w 38100"/>
                  <a:gd name="connsiteY25" fmla="*/ 3249549 h 4867275"/>
                  <a:gd name="connsiteX26" fmla="*/ 0 w 38100"/>
                  <a:gd name="connsiteY26" fmla="*/ 3249549 h 4867275"/>
                  <a:gd name="connsiteX27" fmla="*/ 0 w 38100"/>
                  <a:gd name="connsiteY27" fmla="*/ 3240024 h 4867275"/>
                  <a:gd name="connsiteX28" fmla="*/ 43243 w 38100"/>
                  <a:gd name="connsiteY28" fmla="*/ 3240024 h 4867275"/>
                  <a:gd name="connsiteX29" fmla="*/ 43243 w 38100"/>
                  <a:gd name="connsiteY29" fmla="*/ 3249549 h 4867275"/>
                  <a:gd name="connsiteX30" fmla="*/ 43243 w 38100"/>
                  <a:gd name="connsiteY30" fmla="*/ 2979515 h 4867275"/>
                  <a:gd name="connsiteX31" fmla="*/ 0 w 38100"/>
                  <a:gd name="connsiteY31" fmla="*/ 2979515 h 4867275"/>
                  <a:gd name="connsiteX32" fmla="*/ 0 w 38100"/>
                  <a:gd name="connsiteY32" fmla="*/ 2969990 h 4867275"/>
                  <a:gd name="connsiteX33" fmla="*/ 43243 w 38100"/>
                  <a:gd name="connsiteY33" fmla="*/ 2969990 h 4867275"/>
                  <a:gd name="connsiteX34" fmla="*/ 43243 w 38100"/>
                  <a:gd name="connsiteY34" fmla="*/ 2979515 h 4867275"/>
                  <a:gd name="connsiteX35" fmla="*/ 43243 w 38100"/>
                  <a:gd name="connsiteY35" fmla="*/ 2709577 h 4867275"/>
                  <a:gd name="connsiteX36" fmla="*/ 0 w 38100"/>
                  <a:gd name="connsiteY36" fmla="*/ 2709577 h 4867275"/>
                  <a:gd name="connsiteX37" fmla="*/ 0 w 38100"/>
                  <a:gd name="connsiteY37" fmla="*/ 2700052 h 4867275"/>
                  <a:gd name="connsiteX38" fmla="*/ 43243 w 38100"/>
                  <a:gd name="connsiteY38" fmla="*/ 2700052 h 4867275"/>
                  <a:gd name="connsiteX39" fmla="*/ 43243 w 38100"/>
                  <a:gd name="connsiteY39" fmla="*/ 2709577 h 4867275"/>
                  <a:gd name="connsiteX40" fmla="*/ 43243 w 38100"/>
                  <a:gd name="connsiteY40" fmla="*/ 2169509 h 4867275"/>
                  <a:gd name="connsiteX41" fmla="*/ 0 w 38100"/>
                  <a:gd name="connsiteY41" fmla="*/ 2169509 h 4867275"/>
                  <a:gd name="connsiteX42" fmla="*/ 0 w 38100"/>
                  <a:gd name="connsiteY42" fmla="*/ 2159984 h 4867275"/>
                  <a:gd name="connsiteX43" fmla="*/ 43243 w 38100"/>
                  <a:gd name="connsiteY43" fmla="*/ 2159984 h 4867275"/>
                  <a:gd name="connsiteX44" fmla="*/ 43243 w 38100"/>
                  <a:gd name="connsiteY44" fmla="*/ 2169509 h 4867275"/>
                  <a:gd name="connsiteX45" fmla="*/ 43243 w 38100"/>
                  <a:gd name="connsiteY45" fmla="*/ 1899571 h 4867275"/>
                  <a:gd name="connsiteX46" fmla="*/ 0 w 38100"/>
                  <a:gd name="connsiteY46" fmla="*/ 1899571 h 4867275"/>
                  <a:gd name="connsiteX47" fmla="*/ 0 w 38100"/>
                  <a:gd name="connsiteY47" fmla="*/ 1890046 h 4867275"/>
                  <a:gd name="connsiteX48" fmla="*/ 43243 w 38100"/>
                  <a:gd name="connsiteY48" fmla="*/ 1890046 h 4867275"/>
                  <a:gd name="connsiteX49" fmla="*/ 43243 w 38100"/>
                  <a:gd name="connsiteY49" fmla="*/ 1899571 h 4867275"/>
                  <a:gd name="connsiteX50" fmla="*/ 43243 w 38100"/>
                  <a:gd name="connsiteY50" fmla="*/ 1629537 h 4867275"/>
                  <a:gd name="connsiteX51" fmla="*/ 0 w 38100"/>
                  <a:gd name="connsiteY51" fmla="*/ 1629537 h 4867275"/>
                  <a:gd name="connsiteX52" fmla="*/ 0 w 38100"/>
                  <a:gd name="connsiteY52" fmla="*/ 1620012 h 4867275"/>
                  <a:gd name="connsiteX53" fmla="*/ 43243 w 38100"/>
                  <a:gd name="connsiteY53" fmla="*/ 1620012 h 4867275"/>
                  <a:gd name="connsiteX54" fmla="*/ 43243 w 38100"/>
                  <a:gd name="connsiteY54" fmla="*/ 1629537 h 4867275"/>
                  <a:gd name="connsiteX55" fmla="*/ 43243 w 38100"/>
                  <a:gd name="connsiteY55" fmla="*/ 1359503 h 4867275"/>
                  <a:gd name="connsiteX56" fmla="*/ 0 w 38100"/>
                  <a:gd name="connsiteY56" fmla="*/ 1359503 h 4867275"/>
                  <a:gd name="connsiteX57" fmla="*/ 0 w 38100"/>
                  <a:gd name="connsiteY57" fmla="*/ 1349978 h 4867275"/>
                  <a:gd name="connsiteX58" fmla="*/ 43243 w 38100"/>
                  <a:gd name="connsiteY58" fmla="*/ 1349978 h 4867275"/>
                  <a:gd name="connsiteX59" fmla="*/ 43243 w 38100"/>
                  <a:gd name="connsiteY59" fmla="*/ 1359503 h 4867275"/>
                  <a:gd name="connsiteX60" fmla="*/ 43243 w 38100"/>
                  <a:gd name="connsiteY60" fmla="*/ 819531 h 4867275"/>
                  <a:gd name="connsiteX61" fmla="*/ 0 w 38100"/>
                  <a:gd name="connsiteY61" fmla="*/ 819531 h 4867275"/>
                  <a:gd name="connsiteX62" fmla="*/ 0 w 38100"/>
                  <a:gd name="connsiteY62" fmla="*/ 810006 h 4867275"/>
                  <a:gd name="connsiteX63" fmla="*/ 43243 w 38100"/>
                  <a:gd name="connsiteY63" fmla="*/ 810006 h 4867275"/>
                  <a:gd name="connsiteX64" fmla="*/ 43243 w 38100"/>
                  <a:gd name="connsiteY64" fmla="*/ 819531 h 4867275"/>
                  <a:gd name="connsiteX65" fmla="*/ 43243 w 38100"/>
                  <a:gd name="connsiteY65" fmla="*/ 549497 h 4867275"/>
                  <a:gd name="connsiteX66" fmla="*/ 0 w 38100"/>
                  <a:gd name="connsiteY66" fmla="*/ 549497 h 4867275"/>
                  <a:gd name="connsiteX67" fmla="*/ 0 w 38100"/>
                  <a:gd name="connsiteY67" fmla="*/ 539972 h 4867275"/>
                  <a:gd name="connsiteX68" fmla="*/ 43243 w 38100"/>
                  <a:gd name="connsiteY68" fmla="*/ 539972 h 4867275"/>
                  <a:gd name="connsiteX69" fmla="*/ 43243 w 38100"/>
                  <a:gd name="connsiteY69" fmla="*/ 549497 h 4867275"/>
                  <a:gd name="connsiteX70" fmla="*/ 43243 w 38100"/>
                  <a:gd name="connsiteY70" fmla="*/ 279559 h 4867275"/>
                  <a:gd name="connsiteX71" fmla="*/ 0 w 38100"/>
                  <a:gd name="connsiteY71" fmla="*/ 279559 h 4867275"/>
                  <a:gd name="connsiteX72" fmla="*/ 0 w 38100"/>
                  <a:gd name="connsiteY72" fmla="*/ 270034 h 4867275"/>
                  <a:gd name="connsiteX73" fmla="*/ 43243 w 38100"/>
                  <a:gd name="connsiteY73" fmla="*/ 270034 h 4867275"/>
                  <a:gd name="connsiteX74" fmla="*/ 43243 w 38100"/>
                  <a:gd name="connsiteY74" fmla="*/ 279559 h 4867275"/>
                  <a:gd name="connsiteX75" fmla="*/ 43243 w 38100"/>
                  <a:gd name="connsiteY75" fmla="*/ 9525 h 4867275"/>
                  <a:gd name="connsiteX76" fmla="*/ 0 w 38100"/>
                  <a:gd name="connsiteY76" fmla="*/ 9525 h 4867275"/>
                  <a:gd name="connsiteX77" fmla="*/ 0 w 38100"/>
                  <a:gd name="connsiteY77" fmla="*/ 0 h 4867275"/>
                  <a:gd name="connsiteX78" fmla="*/ 43243 w 38100"/>
                  <a:gd name="connsiteY78" fmla="*/ 0 h 4867275"/>
                  <a:gd name="connsiteX79" fmla="*/ 43243 w 38100"/>
                  <a:gd name="connsiteY79" fmla="*/ 9525 h 486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8100" h="4867275">
                    <a:moveTo>
                      <a:pt x="43243" y="4869561"/>
                    </a:moveTo>
                    <a:lnTo>
                      <a:pt x="0" y="4869561"/>
                    </a:lnTo>
                    <a:lnTo>
                      <a:pt x="0" y="4860036"/>
                    </a:lnTo>
                    <a:lnTo>
                      <a:pt x="43243" y="4860036"/>
                    </a:lnTo>
                    <a:lnTo>
                      <a:pt x="43243" y="4869561"/>
                    </a:lnTo>
                    <a:close/>
                    <a:moveTo>
                      <a:pt x="43243" y="4599527"/>
                    </a:moveTo>
                    <a:lnTo>
                      <a:pt x="0" y="4599527"/>
                    </a:lnTo>
                    <a:lnTo>
                      <a:pt x="0" y="4590002"/>
                    </a:lnTo>
                    <a:lnTo>
                      <a:pt x="43243" y="4590002"/>
                    </a:lnTo>
                    <a:lnTo>
                      <a:pt x="43243" y="4599527"/>
                    </a:lnTo>
                    <a:close/>
                    <a:moveTo>
                      <a:pt x="43243" y="4329494"/>
                    </a:moveTo>
                    <a:lnTo>
                      <a:pt x="0" y="4329494"/>
                    </a:lnTo>
                    <a:lnTo>
                      <a:pt x="0" y="4319969"/>
                    </a:lnTo>
                    <a:lnTo>
                      <a:pt x="43243" y="4319969"/>
                    </a:lnTo>
                    <a:lnTo>
                      <a:pt x="43243" y="4329494"/>
                    </a:lnTo>
                    <a:close/>
                    <a:moveTo>
                      <a:pt x="43243" y="4059555"/>
                    </a:moveTo>
                    <a:lnTo>
                      <a:pt x="0" y="4059555"/>
                    </a:lnTo>
                    <a:lnTo>
                      <a:pt x="0" y="4050030"/>
                    </a:lnTo>
                    <a:lnTo>
                      <a:pt x="43243" y="4050030"/>
                    </a:lnTo>
                    <a:lnTo>
                      <a:pt x="43243" y="4059555"/>
                    </a:lnTo>
                    <a:close/>
                    <a:moveTo>
                      <a:pt x="43243" y="3519488"/>
                    </a:moveTo>
                    <a:lnTo>
                      <a:pt x="0" y="3519488"/>
                    </a:lnTo>
                    <a:lnTo>
                      <a:pt x="0" y="3509963"/>
                    </a:lnTo>
                    <a:lnTo>
                      <a:pt x="43243" y="3509963"/>
                    </a:lnTo>
                    <a:lnTo>
                      <a:pt x="43243" y="3519488"/>
                    </a:lnTo>
                    <a:close/>
                    <a:moveTo>
                      <a:pt x="43243" y="3249549"/>
                    </a:moveTo>
                    <a:lnTo>
                      <a:pt x="0" y="3249549"/>
                    </a:lnTo>
                    <a:lnTo>
                      <a:pt x="0" y="3240024"/>
                    </a:lnTo>
                    <a:lnTo>
                      <a:pt x="43243" y="3240024"/>
                    </a:lnTo>
                    <a:lnTo>
                      <a:pt x="43243" y="3249549"/>
                    </a:lnTo>
                    <a:close/>
                    <a:moveTo>
                      <a:pt x="43243" y="2979515"/>
                    </a:moveTo>
                    <a:lnTo>
                      <a:pt x="0" y="2979515"/>
                    </a:lnTo>
                    <a:lnTo>
                      <a:pt x="0" y="2969990"/>
                    </a:lnTo>
                    <a:lnTo>
                      <a:pt x="43243" y="2969990"/>
                    </a:lnTo>
                    <a:lnTo>
                      <a:pt x="43243" y="2979515"/>
                    </a:lnTo>
                    <a:close/>
                    <a:moveTo>
                      <a:pt x="43243" y="2709577"/>
                    </a:moveTo>
                    <a:lnTo>
                      <a:pt x="0" y="2709577"/>
                    </a:lnTo>
                    <a:lnTo>
                      <a:pt x="0" y="2700052"/>
                    </a:lnTo>
                    <a:lnTo>
                      <a:pt x="43243" y="2700052"/>
                    </a:lnTo>
                    <a:lnTo>
                      <a:pt x="43243" y="2709577"/>
                    </a:lnTo>
                    <a:close/>
                    <a:moveTo>
                      <a:pt x="43243" y="2169509"/>
                    </a:moveTo>
                    <a:lnTo>
                      <a:pt x="0" y="2169509"/>
                    </a:lnTo>
                    <a:lnTo>
                      <a:pt x="0" y="2159984"/>
                    </a:lnTo>
                    <a:lnTo>
                      <a:pt x="43243" y="2159984"/>
                    </a:lnTo>
                    <a:lnTo>
                      <a:pt x="43243" y="2169509"/>
                    </a:lnTo>
                    <a:close/>
                    <a:moveTo>
                      <a:pt x="43243" y="1899571"/>
                    </a:moveTo>
                    <a:lnTo>
                      <a:pt x="0" y="1899571"/>
                    </a:lnTo>
                    <a:lnTo>
                      <a:pt x="0" y="1890046"/>
                    </a:lnTo>
                    <a:lnTo>
                      <a:pt x="43243" y="1890046"/>
                    </a:lnTo>
                    <a:lnTo>
                      <a:pt x="43243" y="1899571"/>
                    </a:lnTo>
                    <a:close/>
                    <a:moveTo>
                      <a:pt x="43243" y="1629537"/>
                    </a:moveTo>
                    <a:lnTo>
                      <a:pt x="0" y="1629537"/>
                    </a:lnTo>
                    <a:lnTo>
                      <a:pt x="0" y="1620012"/>
                    </a:lnTo>
                    <a:lnTo>
                      <a:pt x="43243" y="1620012"/>
                    </a:lnTo>
                    <a:lnTo>
                      <a:pt x="43243" y="1629537"/>
                    </a:lnTo>
                    <a:close/>
                    <a:moveTo>
                      <a:pt x="43243" y="1359503"/>
                    </a:moveTo>
                    <a:lnTo>
                      <a:pt x="0" y="1359503"/>
                    </a:lnTo>
                    <a:lnTo>
                      <a:pt x="0" y="1349978"/>
                    </a:lnTo>
                    <a:lnTo>
                      <a:pt x="43243" y="1349978"/>
                    </a:lnTo>
                    <a:lnTo>
                      <a:pt x="43243" y="1359503"/>
                    </a:lnTo>
                    <a:close/>
                    <a:moveTo>
                      <a:pt x="43243" y="819531"/>
                    </a:moveTo>
                    <a:lnTo>
                      <a:pt x="0" y="819531"/>
                    </a:lnTo>
                    <a:lnTo>
                      <a:pt x="0" y="810006"/>
                    </a:lnTo>
                    <a:lnTo>
                      <a:pt x="43243" y="810006"/>
                    </a:lnTo>
                    <a:lnTo>
                      <a:pt x="43243" y="819531"/>
                    </a:lnTo>
                    <a:close/>
                    <a:moveTo>
                      <a:pt x="43243" y="549497"/>
                    </a:moveTo>
                    <a:lnTo>
                      <a:pt x="0" y="549497"/>
                    </a:lnTo>
                    <a:lnTo>
                      <a:pt x="0" y="539972"/>
                    </a:lnTo>
                    <a:lnTo>
                      <a:pt x="43243" y="539972"/>
                    </a:lnTo>
                    <a:lnTo>
                      <a:pt x="43243" y="549497"/>
                    </a:lnTo>
                    <a:close/>
                    <a:moveTo>
                      <a:pt x="43243" y="279559"/>
                    </a:moveTo>
                    <a:lnTo>
                      <a:pt x="0" y="279559"/>
                    </a:lnTo>
                    <a:lnTo>
                      <a:pt x="0" y="270034"/>
                    </a:lnTo>
                    <a:lnTo>
                      <a:pt x="43243" y="270034"/>
                    </a:lnTo>
                    <a:lnTo>
                      <a:pt x="43243" y="279559"/>
                    </a:lnTo>
                    <a:close/>
                    <a:moveTo>
                      <a:pt x="43243" y="9525"/>
                    </a:moveTo>
                    <a:lnTo>
                      <a:pt x="0" y="9525"/>
                    </a:lnTo>
                    <a:lnTo>
                      <a:pt x="0" y="0"/>
                    </a:lnTo>
                    <a:lnTo>
                      <a:pt x="43243" y="0"/>
                    </a:lnTo>
                    <a:lnTo>
                      <a:pt x="43243" y="95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3909697" y="668337"/>
                <a:ext cx="66675" cy="5419725"/>
              </a:xfrm>
              <a:custGeom>
                <a:avLst/>
                <a:gdLst>
                  <a:gd name="connsiteX0" fmla="*/ 21622 w 66675"/>
                  <a:gd name="connsiteY0" fmla="*/ 5400008 h 5419725"/>
                  <a:gd name="connsiteX1" fmla="*/ 21622 w 66675"/>
                  <a:gd name="connsiteY1" fmla="*/ 5421630 h 5419725"/>
                  <a:gd name="connsiteX2" fmla="*/ 0 w 66675"/>
                  <a:gd name="connsiteY2" fmla="*/ 5416201 h 5419725"/>
                  <a:gd name="connsiteX3" fmla="*/ 0 w 66675"/>
                  <a:gd name="connsiteY3" fmla="*/ 5405438 h 5419725"/>
                  <a:gd name="connsiteX4" fmla="*/ 21622 w 66675"/>
                  <a:gd name="connsiteY4" fmla="*/ 5400008 h 5419725"/>
                  <a:gd name="connsiteX5" fmla="*/ 54007 w 66675"/>
                  <a:gd name="connsiteY5" fmla="*/ 5400008 h 5419725"/>
                  <a:gd name="connsiteX6" fmla="*/ 54007 w 66675"/>
                  <a:gd name="connsiteY6" fmla="*/ 5421630 h 5419725"/>
                  <a:gd name="connsiteX7" fmla="*/ 75629 w 66675"/>
                  <a:gd name="connsiteY7" fmla="*/ 5416201 h 5419725"/>
                  <a:gd name="connsiteX8" fmla="*/ 75629 w 66675"/>
                  <a:gd name="connsiteY8" fmla="*/ 5405438 h 5419725"/>
                  <a:gd name="connsiteX9" fmla="*/ 54007 w 66675"/>
                  <a:gd name="connsiteY9" fmla="*/ 5400008 h 5419725"/>
                  <a:gd name="connsiteX10" fmla="*/ 0 w 66675"/>
                  <a:gd name="connsiteY10" fmla="*/ 4055364 h 5419725"/>
                  <a:gd name="connsiteX11" fmla="*/ 0 w 66675"/>
                  <a:gd name="connsiteY11" fmla="*/ 4066128 h 5419725"/>
                  <a:gd name="connsiteX12" fmla="*/ 21622 w 66675"/>
                  <a:gd name="connsiteY12" fmla="*/ 4071557 h 5419725"/>
                  <a:gd name="connsiteX13" fmla="*/ 21622 w 66675"/>
                  <a:gd name="connsiteY13" fmla="*/ 4049935 h 5419725"/>
                  <a:gd name="connsiteX14" fmla="*/ 0 w 66675"/>
                  <a:gd name="connsiteY14" fmla="*/ 4055364 h 5419725"/>
                  <a:gd name="connsiteX15" fmla="*/ 54007 w 66675"/>
                  <a:gd name="connsiteY15" fmla="*/ 4050030 h 5419725"/>
                  <a:gd name="connsiteX16" fmla="*/ 54007 w 66675"/>
                  <a:gd name="connsiteY16" fmla="*/ 4071652 h 5419725"/>
                  <a:gd name="connsiteX17" fmla="*/ 75629 w 66675"/>
                  <a:gd name="connsiteY17" fmla="*/ 4066223 h 5419725"/>
                  <a:gd name="connsiteX18" fmla="*/ 75629 w 66675"/>
                  <a:gd name="connsiteY18" fmla="*/ 4055459 h 5419725"/>
                  <a:gd name="connsiteX19" fmla="*/ 54007 w 66675"/>
                  <a:gd name="connsiteY19" fmla="*/ 4050030 h 5419725"/>
                  <a:gd name="connsiteX20" fmla="*/ 0 w 66675"/>
                  <a:gd name="connsiteY20" fmla="*/ 2705386 h 5419725"/>
                  <a:gd name="connsiteX21" fmla="*/ 0 w 66675"/>
                  <a:gd name="connsiteY21" fmla="*/ 2716149 h 5419725"/>
                  <a:gd name="connsiteX22" fmla="*/ 21622 w 66675"/>
                  <a:gd name="connsiteY22" fmla="*/ 2721578 h 5419725"/>
                  <a:gd name="connsiteX23" fmla="*/ 21622 w 66675"/>
                  <a:gd name="connsiteY23" fmla="*/ 2699957 h 5419725"/>
                  <a:gd name="connsiteX24" fmla="*/ 0 w 66675"/>
                  <a:gd name="connsiteY24" fmla="*/ 2705386 h 5419725"/>
                  <a:gd name="connsiteX25" fmla="*/ 54007 w 66675"/>
                  <a:gd name="connsiteY25" fmla="*/ 2699957 h 5419725"/>
                  <a:gd name="connsiteX26" fmla="*/ 54007 w 66675"/>
                  <a:gd name="connsiteY26" fmla="*/ 2721578 h 5419725"/>
                  <a:gd name="connsiteX27" fmla="*/ 75629 w 66675"/>
                  <a:gd name="connsiteY27" fmla="*/ 2716149 h 5419725"/>
                  <a:gd name="connsiteX28" fmla="*/ 75629 w 66675"/>
                  <a:gd name="connsiteY28" fmla="*/ 2705386 h 5419725"/>
                  <a:gd name="connsiteX29" fmla="*/ 54007 w 66675"/>
                  <a:gd name="connsiteY29" fmla="*/ 2699957 h 5419725"/>
                  <a:gd name="connsiteX30" fmla="*/ 0 w 66675"/>
                  <a:gd name="connsiteY30" fmla="*/ 1355408 h 5419725"/>
                  <a:gd name="connsiteX31" fmla="*/ 0 w 66675"/>
                  <a:gd name="connsiteY31" fmla="*/ 1366171 h 5419725"/>
                  <a:gd name="connsiteX32" fmla="*/ 21622 w 66675"/>
                  <a:gd name="connsiteY32" fmla="*/ 1371600 h 5419725"/>
                  <a:gd name="connsiteX33" fmla="*/ 21622 w 66675"/>
                  <a:gd name="connsiteY33" fmla="*/ 1349978 h 5419725"/>
                  <a:gd name="connsiteX34" fmla="*/ 0 w 66675"/>
                  <a:gd name="connsiteY34" fmla="*/ 1355408 h 5419725"/>
                  <a:gd name="connsiteX35" fmla="*/ 54007 w 66675"/>
                  <a:gd name="connsiteY35" fmla="*/ 1349978 h 5419725"/>
                  <a:gd name="connsiteX36" fmla="*/ 54007 w 66675"/>
                  <a:gd name="connsiteY36" fmla="*/ 1371600 h 5419725"/>
                  <a:gd name="connsiteX37" fmla="*/ 75629 w 66675"/>
                  <a:gd name="connsiteY37" fmla="*/ 1366171 h 5419725"/>
                  <a:gd name="connsiteX38" fmla="*/ 75629 w 66675"/>
                  <a:gd name="connsiteY38" fmla="*/ 1355408 h 5419725"/>
                  <a:gd name="connsiteX39" fmla="*/ 54007 w 66675"/>
                  <a:gd name="connsiteY39" fmla="*/ 1349978 h 5419725"/>
                  <a:gd name="connsiteX40" fmla="*/ 0 w 66675"/>
                  <a:gd name="connsiteY40" fmla="*/ 5429 h 5419725"/>
                  <a:gd name="connsiteX41" fmla="*/ 0 w 66675"/>
                  <a:gd name="connsiteY41" fmla="*/ 16193 h 5419725"/>
                  <a:gd name="connsiteX42" fmla="*/ 21622 w 66675"/>
                  <a:gd name="connsiteY42" fmla="*/ 21622 h 5419725"/>
                  <a:gd name="connsiteX43" fmla="*/ 21622 w 66675"/>
                  <a:gd name="connsiteY43" fmla="*/ 0 h 5419725"/>
                  <a:gd name="connsiteX44" fmla="*/ 0 w 66675"/>
                  <a:gd name="connsiteY44" fmla="*/ 5429 h 5419725"/>
                  <a:gd name="connsiteX45" fmla="*/ 54007 w 66675"/>
                  <a:gd name="connsiteY45" fmla="*/ 0 h 5419725"/>
                  <a:gd name="connsiteX46" fmla="*/ 54007 w 66675"/>
                  <a:gd name="connsiteY46" fmla="*/ 21622 h 5419725"/>
                  <a:gd name="connsiteX47" fmla="*/ 75629 w 66675"/>
                  <a:gd name="connsiteY47" fmla="*/ 16193 h 5419725"/>
                  <a:gd name="connsiteX48" fmla="*/ 75629 w 66675"/>
                  <a:gd name="connsiteY48" fmla="*/ 5429 h 5419725"/>
                  <a:gd name="connsiteX49" fmla="*/ 54007 w 66675"/>
                  <a:gd name="connsiteY49" fmla="*/ 0 h 541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6675" h="5419725">
                    <a:moveTo>
                      <a:pt x="21622" y="5400008"/>
                    </a:moveTo>
                    <a:lnTo>
                      <a:pt x="21622" y="5421630"/>
                    </a:lnTo>
                    <a:lnTo>
                      <a:pt x="0" y="5416201"/>
                    </a:lnTo>
                    <a:lnTo>
                      <a:pt x="0" y="5405438"/>
                    </a:lnTo>
                    <a:lnTo>
                      <a:pt x="21622" y="5400008"/>
                    </a:lnTo>
                    <a:close/>
                    <a:moveTo>
                      <a:pt x="54007" y="5400008"/>
                    </a:moveTo>
                    <a:lnTo>
                      <a:pt x="54007" y="5421630"/>
                    </a:lnTo>
                    <a:lnTo>
                      <a:pt x="75629" y="5416201"/>
                    </a:lnTo>
                    <a:lnTo>
                      <a:pt x="75629" y="5405438"/>
                    </a:lnTo>
                    <a:lnTo>
                      <a:pt x="54007" y="5400008"/>
                    </a:lnTo>
                    <a:close/>
                    <a:moveTo>
                      <a:pt x="0" y="4055364"/>
                    </a:moveTo>
                    <a:lnTo>
                      <a:pt x="0" y="4066128"/>
                    </a:lnTo>
                    <a:lnTo>
                      <a:pt x="21622" y="4071557"/>
                    </a:lnTo>
                    <a:lnTo>
                      <a:pt x="21622" y="4049935"/>
                    </a:lnTo>
                    <a:lnTo>
                      <a:pt x="0" y="4055364"/>
                    </a:lnTo>
                    <a:close/>
                    <a:moveTo>
                      <a:pt x="54007" y="4050030"/>
                    </a:moveTo>
                    <a:lnTo>
                      <a:pt x="54007" y="4071652"/>
                    </a:lnTo>
                    <a:lnTo>
                      <a:pt x="75629" y="4066223"/>
                    </a:lnTo>
                    <a:lnTo>
                      <a:pt x="75629" y="4055459"/>
                    </a:lnTo>
                    <a:lnTo>
                      <a:pt x="54007" y="4050030"/>
                    </a:lnTo>
                    <a:close/>
                    <a:moveTo>
                      <a:pt x="0" y="2705386"/>
                    </a:moveTo>
                    <a:lnTo>
                      <a:pt x="0" y="2716149"/>
                    </a:lnTo>
                    <a:lnTo>
                      <a:pt x="21622" y="2721578"/>
                    </a:lnTo>
                    <a:lnTo>
                      <a:pt x="21622" y="2699957"/>
                    </a:lnTo>
                    <a:lnTo>
                      <a:pt x="0" y="2705386"/>
                    </a:lnTo>
                    <a:close/>
                    <a:moveTo>
                      <a:pt x="54007" y="2699957"/>
                    </a:moveTo>
                    <a:lnTo>
                      <a:pt x="54007" y="2721578"/>
                    </a:lnTo>
                    <a:lnTo>
                      <a:pt x="75629" y="2716149"/>
                    </a:lnTo>
                    <a:lnTo>
                      <a:pt x="75629" y="2705386"/>
                    </a:lnTo>
                    <a:lnTo>
                      <a:pt x="54007" y="2699957"/>
                    </a:lnTo>
                    <a:close/>
                    <a:moveTo>
                      <a:pt x="0" y="1355408"/>
                    </a:moveTo>
                    <a:lnTo>
                      <a:pt x="0" y="1366171"/>
                    </a:lnTo>
                    <a:lnTo>
                      <a:pt x="21622" y="1371600"/>
                    </a:lnTo>
                    <a:lnTo>
                      <a:pt x="21622" y="1349978"/>
                    </a:lnTo>
                    <a:lnTo>
                      <a:pt x="0" y="1355408"/>
                    </a:lnTo>
                    <a:close/>
                    <a:moveTo>
                      <a:pt x="54007" y="1349978"/>
                    </a:moveTo>
                    <a:lnTo>
                      <a:pt x="54007" y="1371600"/>
                    </a:lnTo>
                    <a:lnTo>
                      <a:pt x="75629" y="1366171"/>
                    </a:lnTo>
                    <a:lnTo>
                      <a:pt x="75629" y="1355408"/>
                    </a:lnTo>
                    <a:lnTo>
                      <a:pt x="54007" y="1349978"/>
                    </a:lnTo>
                    <a:close/>
                    <a:moveTo>
                      <a:pt x="0" y="5429"/>
                    </a:moveTo>
                    <a:lnTo>
                      <a:pt x="0" y="16193"/>
                    </a:lnTo>
                    <a:lnTo>
                      <a:pt x="21622" y="21622"/>
                    </a:lnTo>
                    <a:lnTo>
                      <a:pt x="21622" y="0"/>
                    </a:lnTo>
                    <a:lnTo>
                      <a:pt x="0" y="5429"/>
                    </a:lnTo>
                    <a:close/>
                    <a:moveTo>
                      <a:pt x="54007" y="0"/>
                    </a:moveTo>
                    <a:lnTo>
                      <a:pt x="54007" y="21622"/>
                    </a:lnTo>
                    <a:lnTo>
                      <a:pt x="75629" y="16193"/>
                    </a:lnTo>
                    <a:lnTo>
                      <a:pt x="75629" y="5429"/>
                    </a:lnTo>
                    <a:lnTo>
                      <a:pt x="5400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sp>
        <p:nvSpPr>
          <p:cNvPr id="33" name="标题 32">
            <a:extLst>
              <a:ext uri="{FF2B5EF4-FFF2-40B4-BE49-F238E27FC236}">
                <a16:creationId xmlns:a16="http://schemas.microsoft.com/office/drawing/2014/main" id="{DA5AB0EC-4683-8769-7C5D-A78F1C71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038" y="472441"/>
            <a:ext cx="4243230" cy="540341"/>
          </a:xfrm>
        </p:spPr>
        <p:txBody>
          <a:bodyPr/>
          <a:lstStyle/>
          <a:p>
            <a:r>
              <a:rPr lang="zh-CN" altLang="en-US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推理架构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AD23519-952F-D178-3F96-DFF78EB7FA0B}"/>
              </a:ext>
            </a:extLst>
          </p:cNvPr>
          <p:cNvGrpSpPr/>
          <p:nvPr/>
        </p:nvGrpSpPr>
        <p:grpSpPr>
          <a:xfrm>
            <a:off x="854578" y="929648"/>
            <a:ext cx="10646953" cy="4468539"/>
            <a:chOff x="854578" y="943089"/>
            <a:chExt cx="10646953" cy="4468539"/>
          </a:xfrm>
        </p:grpSpPr>
        <p:grpSp>
          <p:nvGrpSpPr>
            <p:cNvPr id="62" name="PA-组合 116">
              <a:extLst>
                <a:ext uri="{FF2B5EF4-FFF2-40B4-BE49-F238E27FC236}">
                  <a16:creationId xmlns:a16="http://schemas.microsoft.com/office/drawing/2014/main" id="{8D2B8D29-F2CA-1193-6E1F-9F1143DD0CF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9800533" y="3024722"/>
              <a:ext cx="1310681" cy="626224"/>
              <a:chOff x="1293770" y="2097110"/>
              <a:chExt cx="2613743" cy="479944"/>
            </a:xfrm>
          </p:grpSpPr>
          <p:sp>
            <p:nvSpPr>
              <p:cNvPr id="63" name="PA-平行四边形 104">
                <a:extLst>
                  <a:ext uri="{FF2B5EF4-FFF2-40B4-BE49-F238E27FC236}">
                    <a16:creationId xmlns:a16="http://schemas.microsoft.com/office/drawing/2014/main" id="{EC80715B-3B41-1C04-6117-2E86485FC10E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flipH="1">
                <a:off x="1293770" y="2115390"/>
                <a:ext cx="2613743" cy="46166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2">
                      <a:alpha val="46000"/>
                    </a:schemeClr>
                  </a:gs>
                  <a:gs pos="100000">
                    <a:schemeClr val="accent2">
                      <a:alpha val="12000"/>
                    </a:schemeClr>
                  </a:gs>
                </a:gsLst>
                <a:lin ang="0" scaled="1"/>
                <a:tileRect/>
              </a:gradFill>
              <a:ln w="0">
                <a:noFill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zh-CN" altLang="en-US" kern="0" dirty="0">
                    <a:latin typeface="+mj-ea"/>
                    <a:ea typeface="+mj-ea"/>
                    <a:cs typeface="Times New Roman" panose="02020603050405020304" pitchFamily="18" charset="0"/>
                  </a:rPr>
                  <a:t>可视化</a:t>
                </a:r>
              </a:p>
            </p:txBody>
          </p:sp>
          <p:sp>
            <p:nvSpPr>
              <p:cNvPr id="128" name="PA-矩形 35">
                <a:extLst>
                  <a:ext uri="{FF2B5EF4-FFF2-40B4-BE49-F238E27FC236}">
                    <a16:creationId xmlns:a16="http://schemas.microsoft.com/office/drawing/2014/main" id="{93DB242C-F2A2-7C71-11EE-3769BF62AB74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1582026" y="2097110"/>
                <a:ext cx="75821" cy="25647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ct val="0"/>
                  </a:spcBef>
                  <a:defRPr/>
                </a:pPr>
                <a:endParaRPr lang="zh-CN" altLang="en-US" sz="2000" b="1" spc="300" dirty="0">
                  <a:gradFill>
                    <a:gsLst>
                      <a:gs pos="64000">
                        <a:prstClr val="white"/>
                      </a:gs>
                      <a:gs pos="68000">
                        <a:schemeClr val="accent3"/>
                      </a:gs>
                      <a:gs pos="33000">
                        <a:srgbClr val="FFFFFF"/>
                      </a:gs>
                      <a:gs pos="50000">
                        <a:srgbClr val="FFFFFF"/>
                      </a:gs>
                      <a:gs pos="39000">
                        <a:schemeClr val="accent3"/>
                      </a:gs>
                      <a:gs pos="81000">
                        <a:srgbClr val="FFFFFF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srgbClr val="0E1152"/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8B2F35D-E559-EEBA-B2F3-7A92FDF1D71B}"/>
                </a:ext>
              </a:extLst>
            </p:cNvPr>
            <p:cNvGrpSpPr/>
            <p:nvPr/>
          </p:nvGrpSpPr>
          <p:grpSpPr>
            <a:xfrm>
              <a:off x="854578" y="943089"/>
              <a:ext cx="10646953" cy="4468539"/>
              <a:chOff x="841949" y="952912"/>
              <a:chExt cx="10646953" cy="4468539"/>
            </a:xfrm>
          </p:grpSpPr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047A5FD8-345A-B942-0157-FF0B98328321}"/>
                  </a:ext>
                </a:extLst>
              </p:cNvPr>
              <p:cNvSpPr/>
              <p:nvPr/>
            </p:nvSpPr>
            <p:spPr>
              <a:xfrm rot="1800000">
                <a:off x="5010412" y="952912"/>
                <a:ext cx="2443470" cy="1738623"/>
              </a:xfrm>
              <a:custGeom>
                <a:avLst/>
                <a:gdLst>
                  <a:gd name="connsiteX0" fmla="*/ 2804495 w 3027594"/>
                  <a:gd name="connsiteY0" fmla="*/ 789759 h 2154249"/>
                  <a:gd name="connsiteX1" fmla="*/ 1477011 w 3027594"/>
                  <a:gd name="connsiteY1" fmla="*/ 702424 h 2154249"/>
                  <a:gd name="connsiteX2" fmla="*/ 551266 w 3027594"/>
                  <a:gd name="connsiteY2" fmla="*/ 1692215 h 2154249"/>
                  <a:gd name="connsiteX3" fmla="*/ 673534 w 3027594"/>
                  <a:gd name="connsiteY3" fmla="*/ 1738793 h 2154249"/>
                  <a:gd name="connsiteX4" fmla="*/ 388241 w 3027594"/>
                  <a:gd name="connsiteY4" fmla="*/ 1895995 h 2154249"/>
                  <a:gd name="connsiteX5" fmla="*/ 265973 w 3027594"/>
                  <a:gd name="connsiteY5" fmla="*/ 1430211 h 2154249"/>
                  <a:gd name="connsiteX6" fmla="*/ 335841 w 3027594"/>
                  <a:gd name="connsiteY6" fmla="*/ 1529190 h 2154249"/>
                  <a:gd name="connsiteX7" fmla="*/ 1645858 w 3027594"/>
                  <a:gd name="connsiteY7" fmla="*/ 341442 h 2154249"/>
                  <a:gd name="connsiteX8" fmla="*/ 2804495 w 3027594"/>
                  <a:gd name="connsiteY8" fmla="*/ 789759 h 2154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7594" h="2154249">
                    <a:moveTo>
                      <a:pt x="2804495" y="789759"/>
                    </a:moveTo>
                    <a:cubicBezTo>
                      <a:pt x="2577426" y="405487"/>
                      <a:pt x="2006840" y="440421"/>
                      <a:pt x="1477011" y="702424"/>
                    </a:cubicBezTo>
                    <a:cubicBezTo>
                      <a:pt x="894781" y="987717"/>
                      <a:pt x="592022" y="1482612"/>
                      <a:pt x="551266" y="1692215"/>
                    </a:cubicBezTo>
                    <a:lnTo>
                      <a:pt x="673534" y="1738793"/>
                    </a:lnTo>
                    <a:cubicBezTo>
                      <a:pt x="516332" y="1820305"/>
                      <a:pt x="388241" y="1895995"/>
                      <a:pt x="388241" y="1895995"/>
                    </a:cubicBezTo>
                    <a:cubicBezTo>
                      <a:pt x="312552" y="1779549"/>
                      <a:pt x="265973" y="1430211"/>
                      <a:pt x="265973" y="1430211"/>
                    </a:cubicBezTo>
                    <a:lnTo>
                      <a:pt x="335841" y="1529190"/>
                    </a:lnTo>
                    <a:cubicBezTo>
                      <a:pt x="487220" y="1092518"/>
                      <a:pt x="1069450" y="492821"/>
                      <a:pt x="1645858" y="341442"/>
                    </a:cubicBezTo>
                    <a:cubicBezTo>
                      <a:pt x="2222265" y="195884"/>
                      <a:pt x="2775384" y="219173"/>
                      <a:pt x="2804495" y="789759"/>
                    </a:cubicBezTo>
                    <a:close/>
                  </a:path>
                </a:pathLst>
              </a:custGeom>
              <a:gradFill>
                <a:gsLst>
                  <a:gs pos="87000">
                    <a:schemeClr val="accent2">
                      <a:alpha val="0"/>
                    </a:schemeClr>
                  </a:gs>
                  <a:gs pos="0">
                    <a:schemeClr val="accent2">
                      <a:alpha val="50000"/>
                    </a:schemeClr>
                  </a:gs>
                </a:gsLst>
                <a:lin ang="1200000" scaled="0"/>
              </a:gradFill>
              <a:ln w="9525" cap="flat">
                <a:gradFill>
                  <a:gsLst>
                    <a:gs pos="0">
                      <a:srgbClr val="15D2FD"/>
                    </a:gs>
                    <a:gs pos="67000">
                      <a:srgbClr val="15D2FD">
                        <a:alpha val="0"/>
                      </a:srgbClr>
                    </a:gs>
                  </a:gsLst>
                  <a:lin ang="270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BEBD9872-9414-635C-708A-A9D45931BC4D}"/>
                  </a:ext>
                </a:extLst>
              </p:cNvPr>
              <p:cNvGrpSpPr/>
              <p:nvPr/>
            </p:nvGrpSpPr>
            <p:grpSpPr>
              <a:xfrm>
                <a:off x="841949" y="1084313"/>
                <a:ext cx="10646953" cy="4337138"/>
                <a:chOff x="854578" y="1063019"/>
                <a:chExt cx="10646953" cy="4337138"/>
              </a:xfrm>
            </p:grpSpPr>
            <p:grpSp>
              <p:nvGrpSpPr>
                <p:cNvPr id="54" name="PA-组合 116">
                  <a:extLst>
                    <a:ext uri="{FF2B5EF4-FFF2-40B4-BE49-F238E27FC236}">
                      <a16:creationId xmlns:a16="http://schemas.microsoft.com/office/drawing/2014/main" id="{423AE6BD-6ED7-D8EC-9E56-1B02888F0271}"/>
                    </a:ext>
                  </a:extLst>
                </p:cNvPr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5543327" y="3003192"/>
                  <a:ext cx="1585116" cy="626224"/>
                  <a:chOff x="1293770" y="2097110"/>
                  <a:chExt cx="2613743" cy="479944"/>
                </a:xfrm>
              </p:grpSpPr>
              <p:sp>
                <p:nvSpPr>
                  <p:cNvPr id="56" name="PA-平行四边形 104">
                    <a:extLst>
                      <a:ext uri="{FF2B5EF4-FFF2-40B4-BE49-F238E27FC236}">
                        <a16:creationId xmlns:a16="http://schemas.microsoft.com/office/drawing/2014/main" id="{E90BFB43-95B6-7603-31E4-49CBEE46C6AE}"/>
                      </a:ext>
                    </a:extLst>
                  </p:cNvPr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 flipH="1">
                    <a:off x="1293770" y="2115390"/>
                    <a:ext cx="2613743" cy="461664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50000">
                        <a:schemeClr val="accent2">
                          <a:alpha val="46000"/>
                        </a:schemeClr>
                      </a:gs>
                      <a:gs pos="100000">
                        <a:schemeClr val="accent2">
                          <a:alpha val="12000"/>
                        </a:schemeClr>
                      </a:gs>
                    </a:gsLst>
                    <a:lin ang="0" scaled="1"/>
                    <a:tileRect/>
                  </a:gradFill>
                  <a:ln w="0"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r>
                      <a:rPr lang="en-US" altLang="zh-CN" b="1" kern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阿里巴巴普惠体 R" panose="00020600040101010101" charset="-122"/>
                        <a:cs typeface="Times New Roman" panose="02020603050405020304" pitchFamily="18" charset="0"/>
                      </a:rPr>
                      <a:t>BATCHING</a:t>
                    </a:r>
                    <a:endParaRPr lang="zh-CN" altLang="en-US" b="1" kern="0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ea typeface="阿里巴巴普惠体 R" panose="00020600040101010101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" name="PA-矩形 35">
                    <a:extLst>
                      <a:ext uri="{FF2B5EF4-FFF2-40B4-BE49-F238E27FC236}">
                        <a16:creationId xmlns:a16="http://schemas.microsoft.com/office/drawing/2014/main" id="{31379647-C0FC-DB18-13A1-FF1B51D676EC}"/>
                      </a:ext>
                    </a:extLst>
                  </p:cNvPr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1582026" y="2097110"/>
                    <a:ext cx="75821" cy="256473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lnSpc>
                        <a:spcPct val="130000"/>
                      </a:lnSpc>
                      <a:spcBef>
                        <a:spcPct val="0"/>
                      </a:spcBef>
                      <a:defRPr/>
                    </a:pPr>
                    <a:endParaRPr lang="zh-CN" altLang="en-US" sz="2000" b="1" spc="300" dirty="0">
                      <a:gradFill>
                        <a:gsLst>
                          <a:gs pos="64000">
                            <a:prstClr val="white"/>
                          </a:gs>
                          <a:gs pos="68000">
                            <a:schemeClr val="accent3"/>
                          </a:gs>
                          <a:gs pos="33000">
                            <a:srgbClr val="FFFFFF"/>
                          </a:gs>
                          <a:gs pos="50000">
                            <a:srgbClr val="FFFFFF"/>
                          </a:gs>
                          <a:gs pos="39000">
                            <a:schemeClr val="accent3"/>
                          </a:gs>
                          <a:gs pos="81000">
                            <a:srgbClr val="FFFFFF"/>
                          </a:gs>
                        </a:gsLst>
                        <a:lin ang="2700000" scaled="1"/>
                      </a:gradFill>
                      <a:effectLst>
                        <a:outerShdw blurRad="50800" dist="38100" dir="2700000" algn="tl" rotWithShape="0">
                          <a:srgbClr val="0E1152"/>
                        </a:outerShdw>
                      </a:effectLst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137" name="组合 136">
                  <a:extLst>
                    <a:ext uri="{FF2B5EF4-FFF2-40B4-BE49-F238E27FC236}">
                      <a16:creationId xmlns:a16="http://schemas.microsoft.com/office/drawing/2014/main" id="{FB327B25-CB70-4B13-C7EB-0C099327D979}"/>
                    </a:ext>
                  </a:extLst>
                </p:cNvPr>
                <p:cNvGrpSpPr/>
                <p:nvPr/>
              </p:nvGrpSpPr>
              <p:grpSpPr>
                <a:xfrm>
                  <a:off x="6628823" y="3010634"/>
                  <a:ext cx="707280" cy="660892"/>
                  <a:chOff x="6623880" y="3325924"/>
                  <a:chExt cx="392228" cy="331460"/>
                </a:xfrm>
              </p:grpSpPr>
              <p:sp>
                <p:nvSpPr>
                  <p:cNvPr id="138" name="菱形 137">
                    <a:extLst>
                      <a:ext uri="{FF2B5EF4-FFF2-40B4-BE49-F238E27FC236}">
                        <a16:creationId xmlns:a16="http://schemas.microsoft.com/office/drawing/2014/main" id="{254CC78D-4A0F-433B-9FEE-53058CD88441}"/>
                      </a:ext>
                    </a:extLst>
                  </p:cNvPr>
                  <p:cNvSpPr/>
                  <p:nvPr/>
                </p:nvSpPr>
                <p:spPr>
                  <a:xfrm>
                    <a:off x="6623880" y="3325924"/>
                    <a:ext cx="331460" cy="331460"/>
                  </a:xfrm>
                  <a:prstGeom prst="diamond">
                    <a:avLst/>
                  </a:prstGeom>
                  <a:gradFill flip="none" rotWithShape="1">
                    <a:gsLst>
                      <a:gs pos="59000">
                        <a:schemeClr val="accent2">
                          <a:alpha val="0"/>
                        </a:schemeClr>
                      </a:gs>
                      <a:gs pos="95000">
                        <a:schemeClr val="accent2">
                          <a:alpha val="5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兰亭黑简体" panose="02000500000000000000" charset="-122"/>
                      <a:ea typeface="方正兰亭黑简体" panose="02000500000000000000" charset="-122"/>
                      <a:cs typeface="+mn-cs"/>
                    </a:endParaRPr>
                  </a:p>
                </p:txBody>
              </p:sp>
              <p:sp>
                <p:nvSpPr>
                  <p:cNvPr id="139" name="菱形 138">
                    <a:extLst>
                      <a:ext uri="{FF2B5EF4-FFF2-40B4-BE49-F238E27FC236}">
                        <a16:creationId xmlns:a16="http://schemas.microsoft.com/office/drawing/2014/main" id="{4F041AD5-6221-4A61-3857-7A4AB6963D63}"/>
                      </a:ext>
                    </a:extLst>
                  </p:cNvPr>
                  <p:cNvSpPr/>
                  <p:nvPr/>
                </p:nvSpPr>
                <p:spPr>
                  <a:xfrm>
                    <a:off x="6684648" y="3325924"/>
                    <a:ext cx="331460" cy="331460"/>
                  </a:xfrm>
                  <a:prstGeom prst="diamond">
                    <a:avLst/>
                  </a:prstGeom>
                  <a:gradFill flip="none" rotWithShape="1">
                    <a:gsLst>
                      <a:gs pos="59000">
                        <a:schemeClr val="accent2">
                          <a:alpha val="0"/>
                        </a:schemeClr>
                      </a:gs>
                      <a:gs pos="95000">
                        <a:schemeClr val="accent2">
                          <a:alpha val="3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兰亭黑简体" panose="02000500000000000000" charset="-122"/>
                      <a:ea typeface="方正兰亭黑简体" panose="02000500000000000000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140" name="组合 139">
                  <a:extLst>
                    <a:ext uri="{FF2B5EF4-FFF2-40B4-BE49-F238E27FC236}">
                      <a16:creationId xmlns:a16="http://schemas.microsoft.com/office/drawing/2014/main" id="{ACAA666C-E3CF-7046-54A4-5AC5C82ADEF6}"/>
                    </a:ext>
                  </a:extLst>
                </p:cNvPr>
                <p:cNvGrpSpPr/>
                <p:nvPr/>
              </p:nvGrpSpPr>
              <p:grpSpPr>
                <a:xfrm>
                  <a:off x="9150951" y="3010634"/>
                  <a:ext cx="707280" cy="660892"/>
                  <a:chOff x="6623880" y="3325924"/>
                  <a:chExt cx="392228" cy="331460"/>
                </a:xfrm>
              </p:grpSpPr>
              <p:sp>
                <p:nvSpPr>
                  <p:cNvPr id="141" name="菱形 140">
                    <a:extLst>
                      <a:ext uri="{FF2B5EF4-FFF2-40B4-BE49-F238E27FC236}">
                        <a16:creationId xmlns:a16="http://schemas.microsoft.com/office/drawing/2014/main" id="{D7B74972-8094-F214-679C-A72B57FBBBFD}"/>
                      </a:ext>
                    </a:extLst>
                  </p:cNvPr>
                  <p:cNvSpPr/>
                  <p:nvPr/>
                </p:nvSpPr>
                <p:spPr>
                  <a:xfrm>
                    <a:off x="6623880" y="3325924"/>
                    <a:ext cx="331460" cy="331460"/>
                  </a:xfrm>
                  <a:prstGeom prst="diamond">
                    <a:avLst/>
                  </a:prstGeom>
                  <a:gradFill flip="none" rotWithShape="1">
                    <a:gsLst>
                      <a:gs pos="59000">
                        <a:schemeClr val="accent2">
                          <a:alpha val="0"/>
                        </a:schemeClr>
                      </a:gs>
                      <a:gs pos="95000">
                        <a:schemeClr val="accent2">
                          <a:alpha val="5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兰亭黑简体" panose="02000500000000000000" charset="-122"/>
                      <a:ea typeface="方正兰亭黑简体" panose="02000500000000000000" charset="-122"/>
                      <a:cs typeface="+mn-cs"/>
                    </a:endParaRPr>
                  </a:p>
                </p:txBody>
              </p:sp>
              <p:sp>
                <p:nvSpPr>
                  <p:cNvPr id="142" name="菱形 141">
                    <a:extLst>
                      <a:ext uri="{FF2B5EF4-FFF2-40B4-BE49-F238E27FC236}">
                        <a16:creationId xmlns:a16="http://schemas.microsoft.com/office/drawing/2014/main" id="{D51A1672-F17D-C8D6-83BB-1089081A344C}"/>
                      </a:ext>
                    </a:extLst>
                  </p:cNvPr>
                  <p:cNvSpPr/>
                  <p:nvPr/>
                </p:nvSpPr>
                <p:spPr>
                  <a:xfrm>
                    <a:off x="6684648" y="3325924"/>
                    <a:ext cx="331460" cy="331460"/>
                  </a:xfrm>
                  <a:prstGeom prst="diamond">
                    <a:avLst/>
                  </a:prstGeom>
                  <a:gradFill flip="none" rotWithShape="1">
                    <a:gsLst>
                      <a:gs pos="59000">
                        <a:schemeClr val="accent2">
                          <a:alpha val="0"/>
                        </a:schemeClr>
                      </a:gs>
                      <a:gs pos="95000">
                        <a:schemeClr val="accent2">
                          <a:alpha val="30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方正兰亭黑简体" panose="02000500000000000000" charset="-122"/>
                      <a:ea typeface="方正兰亭黑简体" panose="02000500000000000000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A089C4B3-D162-2128-AC97-724530525420}"/>
                    </a:ext>
                  </a:extLst>
                </p:cNvPr>
                <p:cNvGrpSpPr/>
                <p:nvPr/>
              </p:nvGrpSpPr>
              <p:grpSpPr>
                <a:xfrm>
                  <a:off x="854578" y="1063019"/>
                  <a:ext cx="10646953" cy="4337138"/>
                  <a:chOff x="823094" y="1127003"/>
                  <a:chExt cx="10646953" cy="4337138"/>
                </a:xfrm>
              </p:grpSpPr>
              <p:grpSp>
                <p:nvGrpSpPr>
                  <p:cNvPr id="28" name="PA-组合 116">
                    <a:extLst>
                      <a:ext uri="{FF2B5EF4-FFF2-40B4-BE49-F238E27FC236}">
                        <a16:creationId xmlns:a16="http://schemas.microsoft.com/office/drawing/2014/main" id="{79A7D57D-6331-8BE9-06F1-E42E008B0C75}"/>
                      </a:ext>
                    </a:extLst>
                  </p:cNvPr>
                  <p:cNvGrpSpPr/>
                  <p:nvPr>
                    <p:custDataLst>
                      <p:tags r:id="rId3"/>
                    </p:custDataLst>
                  </p:nvPr>
                </p:nvGrpSpPr>
                <p:grpSpPr>
                  <a:xfrm>
                    <a:off x="3727758" y="2991267"/>
                    <a:ext cx="1585116" cy="626224"/>
                    <a:chOff x="1293770" y="2097110"/>
                    <a:chExt cx="2613743" cy="479944"/>
                  </a:xfrm>
                </p:grpSpPr>
                <p:sp>
                  <p:nvSpPr>
                    <p:cNvPr id="29" name="PA-平行四边形 104">
                      <a:extLst>
                        <a:ext uri="{FF2B5EF4-FFF2-40B4-BE49-F238E27FC236}">
                          <a16:creationId xmlns:a16="http://schemas.microsoft.com/office/drawing/2014/main" id="{03336E62-57B2-757D-F0F8-6BF671616847}"/>
                        </a:ext>
                      </a:extLst>
                    </p:cNvPr>
                    <p:cNvSpPr/>
                    <p:nvPr>
                      <p:custDataLst>
                        <p:tags r:id="rId16"/>
                      </p:custDataLst>
                    </p:nvPr>
                  </p:nvSpPr>
                  <p:spPr>
                    <a:xfrm flipH="1">
                      <a:off x="1293770" y="2115390"/>
                      <a:ext cx="2613743" cy="461664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50000">
                          <a:schemeClr val="accent2">
                            <a:alpha val="46000"/>
                          </a:schemeClr>
                        </a:gs>
                        <a:gs pos="100000">
                          <a:schemeClr val="accent2">
                            <a:alpha val="12000"/>
                          </a:schemeClr>
                        </a:gs>
                      </a:gsLst>
                      <a:lin ang="0" scaled="1"/>
                      <a:tileRect/>
                    </a:gradFill>
                    <a:ln w="0">
                      <a:noFill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r>
                        <a:rPr lang="zh-CN" altLang="en-US" kern="0" dirty="0">
                          <a:latin typeface="Times New Roman" panose="02020603050405020304" pitchFamily="18" charset="0"/>
                          <a:ea typeface="阿里巴巴普惠体 R" panose="00020600040101010101" charset="-122"/>
                          <a:cs typeface="Times New Roman" panose="02020603050405020304" pitchFamily="18" charset="0"/>
                        </a:rPr>
                        <a:t>解码</a:t>
                      </a:r>
                    </a:p>
                  </p:txBody>
                </p:sp>
                <p:sp>
                  <p:nvSpPr>
                    <p:cNvPr id="31" name="PA-矩形 35">
                      <a:extLst>
                        <a:ext uri="{FF2B5EF4-FFF2-40B4-BE49-F238E27FC236}">
                          <a16:creationId xmlns:a16="http://schemas.microsoft.com/office/drawing/2014/main" id="{E464F575-627E-99DE-5F8C-71D673535228}"/>
                        </a:ext>
                      </a:extLst>
                    </p:cNvPr>
                    <p:cNvSpPr/>
                    <p:nvPr>
                      <p:custDataLst>
                        <p:tags r:id="rId17"/>
                      </p:custDataLst>
                    </p:nvPr>
                  </p:nvSpPr>
                  <p:spPr>
                    <a:xfrm>
                      <a:off x="1582026" y="2097110"/>
                      <a:ext cx="75821" cy="25647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ct val="0"/>
                        </a:spcBef>
                        <a:defRPr/>
                      </a:pPr>
                      <a:endParaRPr lang="zh-CN" altLang="en-US" sz="2000" b="1" spc="300" dirty="0">
                        <a:gradFill>
                          <a:gsLst>
                            <a:gs pos="64000">
                              <a:prstClr val="white"/>
                            </a:gs>
                            <a:gs pos="68000">
                              <a:schemeClr val="accent3"/>
                            </a:gs>
                            <a:gs pos="33000">
                              <a:srgbClr val="FFFFFF"/>
                            </a:gs>
                            <a:gs pos="50000">
                              <a:srgbClr val="FFFFFF"/>
                            </a:gs>
                            <a:gs pos="39000">
                              <a:schemeClr val="accent3"/>
                            </a:gs>
                            <a:gs pos="81000">
                              <a:srgbClr val="FFFFFF"/>
                            </a:gs>
                          </a:gsLst>
                          <a:lin ang="2700000" scaled="1"/>
                        </a:gradFill>
                        <a:effectLst>
                          <a:outerShdw blurRad="50800" dist="38100" dir="2700000" algn="tl" rotWithShape="0">
                            <a:srgbClr val="0E1152"/>
                          </a:outerShdw>
                        </a:effectLst>
                        <a:latin typeface="+mj-ea"/>
                        <a:ea typeface="+mj-ea"/>
                      </a:endParaRPr>
                    </a:p>
                  </p:txBody>
                </p:sp>
              </p:grpSp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7BF461E7-555E-BF69-66D5-5D9E1AF64F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86149" y="1950838"/>
                    <a:ext cx="1149723" cy="108813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45" name="稻壳康帅32">
                    <a:extLst>
                      <a:ext uri="{FF2B5EF4-FFF2-40B4-BE49-F238E27FC236}">
                        <a16:creationId xmlns:a16="http://schemas.microsoft.com/office/drawing/2014/main" id="{36E6D86B-7078-5D1A-C9F4-F39314E094D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823094" y="2063502"/>
                    <a:ext cx="2524969" cy="2336017"/>
                    <a:chOff x="14099533" y="3823718"/>
                    <a:chExt cx="4539196" cy="5030307"/>
                  </a:xfrm>
                </p:grpSpPr>
                <p:sp>
                  <p:nvSpPr>
                    <p:cNvPr id="48" name="稻壳康帅32-1">
                      <a:extLst>
                        <a:ext uri="{FF2B5EF4-FFF2-40B4-BE49-F238E27FC236}">
                          <a16:creationId xmlns:a16="http://schemas.microsoft.com/office/drawing/2014/main" id="{9D847810-6BDA-D689-F937-8B761A1B8C7F}"/>
                        </a:ext>
                      </a:extLst>
                    </p:cNvPr>
                    <p:cNvSpPr/>
                    <p:nvPr>
                      <p:custDataLst>
                        <p:tags r:id="rId14"/>
                      </p:custDataLst>
                    </p:nvPr>
                  </p:nvSpPr>
                  <p:spPr>
                    <a:xfrm>
                      <a:off x="14099533" y="3823718"/>
                      <a:ext cx="4463122" cy="4463122"/>
                    </a:xfrm>
                    <a:prstGeom prst="roundRect">
                      <a:avLst>
                        <a:gd name="adj" fmla="val 4538"/>
                      </a:avLst>
                    </a:prstGeom>
                    <a:gradFill>
                      <a:gsLst>
                        <a:gs pos="23000">
                          <a:srgbClr val="016DFF">
                            <a:alpha val="0"/>
                          </a:srgbClr>
                        </a:gs>
                        <a:gs pos="100000">
                          <a:srgbClr val="00FFFF">
                            <a:alpha val="30000"/>
                          </a:srgbClr>
                        </a:gs>
                      </a:gsLst>
                      <a:lin ang="8100000" scaled="1"/>
                    </a:gradFill>
                    <a:ln w="22225" cap="flat" cmpd="sng" algn="ctr">
                      <a:gradFill flip="none" rotWithShape="1">
                        <a:gsLst>
                          <a:gs pos="27000">
                            <a:srgbClr val="016DFF">
                              <a:alpha val="0"/>
                            </a:srgbClr>
                          </a:gs>
                          <a:gs pos="100000">
                            <a:srgbClr val="00FFFF"/>
                          </a:gs>
                        </a:gsLst>
                        <a:lin ang="8100000" scaled="1"/>
                        <a:tileRect/>
                      </a:gradFill>
                      <a:prstDash val="sysDash"/>
                      <a:miter lim="800000"/>
                    </a:ln>
                    <a:effectLst/>
                    <a:scene3d>
                      <a:camera prst="isometricTopUp">
                        <a:rot lat="19015212" lon="17445209" rev="4529344"/>
                      </a:camera>
                      <a:lightRig rig="contrasting" dir="t">
                        <a:rot lat="0" lon="0" rev="2400000"/>
                      </a:lightRig>
                    </a:scene3d>
                    <a:sp3d prstMaterial="powder"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思源黑体 CN Normal" panose="020B0400000000000000" pitchFamily="34" charset="-122"/>
                        <a:ea typeface="思源黑体 CN Regular"/>
                        <a:cs typeface="+mn-cs"/>
                      </a:endParaRPr>
                    </a:p>
                  </p:txBody>
                </p:sp>
                <p:sp>
                  <p:nvSpPr>
                    <p:cNvPr id="51" name="稻壳康帅32-2">
                      <a:extLst>
                        <a:ext uri="{FF2B5EF4-FFF2-40B4-BE49-F238E27FC236}">
                          <a16:creationId xmlns:a16="http://schemas.microsoft.com/office/drawing/2014/main" id="{BF840BED-691A-2A4D-DB74-B46A7E4FE1E5}"/>
                        </a:ext>
                      </a:extLst>
                    </p:cNvPr>
                    <p:cNvSpPr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14175607" y="4390903"/>
                      <a:ext cx="4463122" cy="4463122"/>
                    </a:xfrm>
                    <a:prstGeom prst="roundRect">
                      <a:avLst>
                        <a:gd name="adj" fmla="val 4538"/>
                      </a:avLst>
                    </a:prstGeom>
                    <a:noFill/>
                    <a:ln w="47625" cap="flat" cmpd="sng" algn="ctr">
                      <a:gradFill flip="none" rotWithShape="1">
                        <a:gsLst>
                          <a:gs pos="27000">
                            <a:srgbClr val="016DFF">
                              <a:alpha val="0"/>
                            </a:srgbClr>
                          </a:gs>
                          <a:gs pos="100000">
                            <a:srgbClr val="00FFFF"/>
                          </a:gs>
                        </a:gsLst>
                        <a:lin ang="8100000" scaled="1"/>
                        <a:tileRect/>
                      </a:gradFill>
                      <a:prstDash val="solid"/>
                      <a:miter lim="800000"/>
                    </a:ln>
                    <a:effectLst/>
                    <a:scene3d>
                      <a:camera prst="isometricTopUp">
                        <a:rot lat="19015212" lon="17445209" rev="4529344"/>
                      </a:camera>
                      <a:lightRig rig="contrasting" dir="t">
                        <a:rot lat="0" lon="0" rev="2400000"/>
                      </a:lightRig>
                    </a:scene3d>
                    <a:sp3d prstMaterial="powder"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uLnTx/>
                        <a:uFillTx/>
                        <a:latin typeface="思源黑体 CN Normal" panose="020B0400000000000000" pitchFamily="34" charset="-122"/>
                        <a:ea typeface="思源黑体 CN Regular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9" name="PA-组合 116">
                    <a:extLst>
                      <a:ext uri="{FF2B5EF4-FFF2-40B4-BE49-F238E27FC236}">
                        <a16:creationId xmlns:a16="http://schemas.microsoft.com/office/drawing/2014/main" id="{C76DEB76-A67A-F657-DDDE-482F11977C49}"/>
                      </a:ext>
                    </a:extLst>
                  </p:cNvPr>
                  <p:cNvGrpSpPr/>
                  <p:nvPr>
                    <p:custDataLst>
                      <p:tags r:id="rId4"/>
                    </p:custDataLst>
                  </p:nvPr>
                </p:nvGrpSpPr>
                <p:grpSpPr>
                  <a:xfrm>
                    <a:off x="7293257" y="3015118"/>
                    <a:ext cx="2166929" cy="626224"/>
                    <a:chOff x="1293770" y="2097110"/>
                    <a:chExt cx="2613743" cy="479944"/>
                  </a:xfrm>
                </p:grpSpPr>
                <p:sp>
                  <p:nvSpPr>
                    <p:cNvPr id="60" name="PA-平行四边形 104">
                      <a:extLst>
                        <a:ext uri="{FF2B5EF4-FFF2-40B4-BE49-F238E27FC236}">
                          <a16:creationId xmlns:a16="http://schemas.microsoft.com/office/drawing/2014/main" id="{C418F76A-5941-DA60-FE9C-4DCD33FED681}"/>
                        </a:ext>
                      </a:extLst>
                    </p:cNvPr>
                    <p:cNvSpPr/>
                    <p:nvPr>
                      <p:custDataLst>
                        <p:tags r:id="rId12"/>
                      </p:custDataLst>
                    </p:nvPr>
                  </p:nvSpPr>
                  <p:spPr>
                    <a:xfrm flipH="1">
                      <a:off x="1293770" y="2115390"/>
                      <a:ext cx="2613743" cy="461664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50000">
                          <a:schemeClr val="accent2">
                            <a:alpha val="46000"/>
                          </a:schemeClr>
                        </a:gs>
                        <a:gs pos="100000">
                          <a:schemeClr val="accent2">
                            <a:alpha val="12000"/>
                          </a:schemeClr>
                        </a:gs>
                      </a:gsLst>
                      <a:lin ang="0" scaled="1"/>
                      <a:tileRect/>
                    </a:gradFill>
                    <a:ln w="0">
                      <a:noFill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r>
                        <a:rPr lang="zh-CN" altLang="en-US" kern="0" dirty="0">
                          <a:latin typeface="Times New Roman" panose="02020603050405020304" pitchFamily="18" charset="0"/>
                          <a:ea typeface="阿里巴巴普惠体 R" panose="00020600040101010101" charset="-122"/>
                          <a:cs typeface="Times New Roman" panose="02020603050405020304" pitchFamily="18" charset="0"/>
                        </a:rPr>
                        <a:t>目标检测</a:t>
                      </a:r>
                    </a:p>
                  </p:txBody>
                </p:sp>
                <p:sp>
                  <p:nvSpPr>
                    <p:cNvPr id="61" name="PA-矩形 35">
                      <a:extLst>
                        <a:ext uri="{FF2B5EF4-FFF2-40B4-BE49-F238E27FC236}">
                          <a16:creationId xmlns:a16="http://schemas.microsoft.com/office/drawing/2014/main" id="{13CE3557-2D7A-D20A-D273-033435B9EF2F}"/>
                        </a:ext>
                      </a:extLst>
                    </p:cNvPr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1582026" y="2097110"/>
                      <a:ext cx="75821" cy="25647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ct val="0"/>
                        </a:spcBef>
                        <a:defRPr/>
                      </a:pPr>
                      <a:endParaRPr lang="zh-CN" altLang="en-US" sz="2000" b="1" spc="300" dirty="0">
                        <a:gradFill>
                          <a:gsLst>
                            <a:gs pos="64000">
                              <a:prstClr val="white"/>
                            </a:gs>
                            <a:gs pos="68000">
                              <a:schemeClr val="accent3"/>
                            </a:gs>
                            <a:gs pos="33000">
                              <a:srgbClr val="FFFFFF"/>
                            </a:gs>
                            <a:gs pos="50000">
                              <a:srgbClr val="FFFFFF"/>
                            </a:gs>
                            <a:gs pos="39000">
                              <a:schemeClr val="accent3"/>
                            </a:gs>
                            <a:gs pos="81000">
                              <a:srgbClr val="FFFFFF"/>
                            </a:gs>
                          </a:gsLst>
                          <a:lin ang="2700000" scaled="1"/>
                        </a:gradFill>
                        <a:effectLst>
                          <a:outerShdw blurRad="50800" dist="38100" dir="2700000" algn="tl" rotWithShape="0">
                            <a:srgbClr val="0E1152"/>
                          </a:outerShdw>
                        </a:effectLst>
                        <a:latin typeface="+mj-ea"/>
                        <a:ea typeface="+mj-ea"/>
                      </a:endParaRPr>
                    </a:p>
                  </p:txBody>
                </p:sp>
              </p:grpSp>
              <p:grpSp>
                <p:nvGrpSpPr>
                  <p:cNvPr id="129" name="组合 128">
                    <a:extLst>
                      <a:ext uri="{FF2B5EF4-FFF2-40B4-BE49-F238E27FC236}">
                        <a16:creationId xmlns:a16="http://schemas.microsoft.com/office/drawing/2014/main" id="{B34B5E0D-D117-EF96-FBA7-756B4FCD2702}"/>
                      </a:ext>
                    </a:extLst>
                  </p:cNvPr>
                  <p:cNvGrpSpPr/>
                  <p:nvPr/>
                </p:nvGrpSpPr>
                <p:grpSpPr>
                  <a:xfrm>
                    <a:off x="7934990" y="1446349"/>
                    <a:ext cx="1446078" cy="1309262"/>
                    <a:chOff x="6757406" y="2016396"/>
                    <a:chExt cx="1868621" cy="1691827"/>
                  </a:xfrm>
                </p:grpSpPr>
                <p:pic>
                  <p:nvPicPr>
                    <p:cNvPr id="130" name="图片 129" descr="图形用户界面, 网站&#10;&#10;描述已自动生成">
                      <a:extLst>
                        <a:ext uri="{FF2B5EF4-FFF2-40B4-BE49-F238E27FC236}">
                          <a16:creationId xmlns:a16="http://schemas.microsoft.com/office/drawing/2014/main" id="{BB064F15-0DBA-3144-5AD3-22229FCB46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708" t="9301" r="16651"/>
                    <a:stretch/>
                  </p:blipFill>
                  <p:spPr>
                    <a:xfrm>
                      <a:off x="6757406" y="2016396"/>
                      <a:ext cx="1868621" cy="169182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1" name="矩形 130">
                      <a:extLst>
                        <a:ext uri="{FF2B5EF4-FFF2-40B4-BE49-F238E27FC236}">
                          <a16:creationId xmlns:a16="http://schemas.microsoft.com/office/drawing/2014/main" id="{F45888C7-98B2-8934-079E-183E1784A1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7999" y="2101724"/>
                      <a:ext cx="1667437" cy="1027073"/>
                    </a:xfrm>
                    <a:prstGeom prst="rect">
                      <a:avLst/>
                    </a:prstGeom>
                    <a:solidFill>
                      <a:srgbClr val="00B0F0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800" b="1" kern="100" dirty="0">
                        <a:solidFill>
                          <a:schemeClr val="bg1"/>
                        </a:solidFill>
                        <a:effectLst>
                          <a:reflection blurRad="6350" stA="50000" endA="300" endPos="50000" dist="29997" dir="5400000" sy="-100000" algn="bl" rotWithShape="0"/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34" name="组合 133">
                    <a:extLst>
                      <a:ext uri="{FF2B5EF4-FFF2-40B4-BE49-F238E27FC236}">
                        <a16:creationId xmlns:a16="http://schemas.microsoft.com/office/drawing/2014/main" id="{9D39680C-7527-810A-F34E-2ECDA249DEA9}"/>
                      </a:ext>
                    </a:extLst>
                  </p:cNvPr>
                  <p:cNvGrpSpPr/>
                  <p:nvPr/>
                </p:nvGrpSpPr>
                <p:grpSpPr>
                  <a:xfrm>
                    <a:off x="4851113" y="2985858"/>
                    <a:ext cx="707280" cy="660892"/>
                    <a:chOff x="6623880" y="3325924"/>
                    <a:chExt cx="392228" cy="331460"/>
                  </a:xfrm>
                </p:grpSpPr>
                <p:sp>
                  <p:nvSpPr>
                    <p:cNvPr id="135" name="菱形 134">
                      <a:extLst>
                        <a:ext uri="{FF2B5EF4-FFF2-40B4-BE49-F238E27FC236}">
                          <a16:creationId xmlns:a16="http://schemas.microsoft.com/office/drawing/2014/main" id="{2D40568A-8E44-87B9-1AD1-8B2FD54EF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3880" y="3325924"/>
                      <a:ext cx="331460" cy="331460"/>
                    </a:xfrm>
                    <a:prstGeom prst="diamond">
                      <a:avLst/>
                    </a:prstGeom>
                    <a:gradFill flip="none" rotWithShape="1">
                      <a:gsLst>
                        <a:gs pos="59000">
                          <a:schemeClr val="accent2">
                            <a:alpha val="0"/>
                          </a:schemeClr>
                        </a:gs>
                        <a:gs pos="95000">
                          <a:schemeClr val="accent2">
                            <a:alpha val="50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方正兰亭黑简体" panose="02000500000000000000" charset="-122"/>
                        <a:ea typeface="方正兰亭黑简体" panose="02000500000000000000" charset="-122"/>
                        <a:cs typeface="+mn-cs"/>
                      </a:endParaRPr>
                    </a:p>
                  </p:txBody>
                </p:sp>
                <p:sp>
                  <p:nvSpPr>
                    <p:cNvPr id="136" name="菱形 135">
                      <a:extLst>
                        <a:ext uri="{FF2B5EF4-FFF2-40B4-BE49-F238E27FC236}">
                          <a16:creationId xmlns:a16="http://schemas.microsoft.com/office/drawing/2014/main" id="{86A4B316-2A70-3681-71BA-0C4C9E85C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4648" y="3325924"/>
                      <a:ext cx="331460" cy="331460"/>
                    </a:xfrm>
                    <a:prstGeom prst="diamond">
                      <a:avLst/>
                    </a:prstGeom>
                    <a:gradFill flip="none" rotWithShape="1">
                      <a:gsLst>
                        <a:gs pos="59000">
                          <a:schemeClr val="accent2">
                            <a:alpha val="0"/>
                          </a:schemeClr>
                        </a:gs>
                        <a:gs pos="95000">
                          <a:schemeClr val="accent2">
                            <a:alpha val="3000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方正兰亭黑简体" panose="02000500000000000000" charset="-122"/>
                        <a:ea typeface="方正兰亭黑简体" panose="02000500000000000000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143" name="矩形: 圆角 142">
                    <a:extLst>
                      <a:ext uri="{FF2B5EF4-FFF2-40B4-BE49-F238E27FC236}">
                        <a16:creationId xmlns:a16="http://schemas.microsoft.com/office/drawing/2014/main" id="{FA033D20-6A14-9CE2-5B2C-38ED3AA75172}"/>
                      </a:ext>
                    </a:extLst>
                  </p:cNvPr>
                  <p:cNvSpPr/>
                  <p:nvPr/>
                </p:nvSpPr>
                <p:spPr>
                  <a:xfrm>
                    <a:off x="9935577" y="1762477"/>
                    <a:ext cx="1534470" cy="426751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00FFFF"/>
                      </a:gs>
                      <a:gs pos="80000">
                        <a:srgbClr val="016DFF">
                          <a:alpha val="0"/>
                        </a:srgbClr>
                      </a:gs>
                      <a:gs pos="36000">
                        <a:srgbClr val="016DFF">
                          <a:alpha val="21000"/>
                        </a:srgbClr>
                      </a:gs>
                    </a:gsLst>
                    <a:lin ang="8100000" scaled="1"/>
                    <a:tileRect/>
                  </a:gradFill>
                  <a:ln w="12700" cap="flat" cmpd="sng" algn="ctr">
                    <a:gradFill>
                      <a:gsLst>
                        <a:gs pos="0">
                          <a:srgbClr val="016DFF">
                            <a:alpha val="0"/>
                          </a:srgbClr>
                        </a:gs>
                        <a:gs pos="100000">
                          <a:srgbClr val="00FFFF"/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  <a:scene3d>
                    <a:camera prst="perspectiveRight"/>
                    <a:lightRig rig="threePt" dir="t"/>
                  </a:scene3d>
                  <a:sp3d extrusionH="88900"/>
                </p:spPr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dirty="0"/>
                      <a:t>数据分析</a:t>
                    </a:r>
                  </a:p>
                </p:txBody>
              </p:sp>
              <p:cxnSp>
                <p:nvCxnSpPr>
                  <p:cNvPr id="144" name="直接箭头连接符 143">
                    <a:extLst>
                      <a:ext uri="{FF2B5EF4-FFF2-40B4-BE49-F238E27FC236}">
                        <a16:creationId xmlns:a16="http://schemas.microsoft.com/office/drawing/2014/main" id="{F18ED146-427C-FBB6-3975-0315730185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677639" y="2372370"/>
                    <a:ext cx="0" cy="591379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接箭头连接符 145">
                    <a:extLst>
                      <a:ext uri="{FF2B5EF4-FFF2-40B4-BE49-F238E27FC236}">
                        <a16:creationId xmlns:a16="http://schemas.microsoft.com/office/drawing/2014/main" id="{607F2790-5E7C-60C1-B2AA-5A78C8F404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9658322" y="1680162"/>
                    <a:ext cx="0" cy="591379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D70EFAB6-7D5A-F906-C1BB-34F582583BA4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4874266" y="1127003"/>
                    <a:ext cx="2443470" cy="1738623"/>
                  </a:xfrm>
                  <a:custGeom>
                    <a:avLst/>
                    <a:gdLst>
                      <a:gd name="connsiteX0" fmla="*/ 265973 w 3027594"/>
                      <a:gd name="connsiteY0" fmla="*/ 1372210 h 2154249"/>
                      <a:gd name="connsiteX1" fmla="*/ 1593457 w 3027594"/>
                      <a:gd name="connsiteY1" fmla="*/ 1459544 h 2154249"/>
                      <a:gd name="connsiteX2" fmla="*/ 2519203 w 3027594"/>
                      <a:gd name="connsiteY2" fmla="*/ 469754 h 2154249"/>
                      <a:gd name="connsiteX3" fmla="*/ 2396934 w 3027594"/>
                      <a:gd name="connsiteY3" fmla="*/ 428997 h 2154249"/>
                      <a:gd name="connsiteX4" fmla="*/ 2682227 w 3027594"/>
                      <a:gd name="connsiteY4" fmla="*/ 265973 h 2154249"/>
                      <a:gd name="connsiteX5" fmla="*/ 2804495 w 3027594"/>
                      <a:gd name="connsiteY5" fmla="*/ 731757 h 2154249"/>
                      <a:gd name="connsiteX6" fmla="*/ 2734628 w 3027594"/>
                      <a:gd name="connsiteY6" fmla="*/ 632778 h 2154249"/>
                      <a:gd name="connsiteX7" fmla="*/ 1424610 w 3027594"/>
                      <a:gd name="connsiteY7" fmla="*/ 1820526 h 2154249"/>
                      <a:gd name="connsiteX8" fmla="*/ 265973 w 3027594"/>
                      <a:gd name="connsiteY8" fmla="*/ 1372210 h 2154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27594" h="2154249">
                        <a:moveTo>
                          <a:pt x="265973" y="1372210"/>
                        </a:moveTo>
                        <a:cubicBezTo>
                          <a:pt x="493043" y="1756481"/>
                          <a:pt x="1063628" y="1721548"/>
                          <a:pt x="1593457" y="1459544"/>
                        </a:cubicBezTo>
                        <a:cubicBezTo>
                          <a:pt x="2175687" y="1174252"/>
                          <a:pt x="2478446" y="679356"/>
                          <a:pt x="2519203" y="469754"/>
                        </a:cubicBezTo>
                        <a:lnTo>
                          <a:pt x="2396934" y="428997"/>
                        </a:lnTo>
                        <a:cubicBezTo>
                          <a:pt x="2554136" y="347485"/>
                          <a:pt x="2682227" y="265973"/>
                          <a:pt x="2682227" y="265973"/>
                        </a:cubicBezTo>
                        <a:cubicBezTo>
                          <a:pt x="2757917" y="382419"/>
                          <a:pt x="2804495" y="731757"/>
                          <a:pt x="2804495" y="731757"/>
                        </a:cubicBezTo>
                        <a:lnTo>
                          <a:pt x="2734628" y="632778"/>
                        </a:lnTo>
                        <a:cubicBezTo>
                          <a:pt x="2583248" y="1069450"/>
                          <a:pt x="2001018" y="1669147"/>
                          <a:pt x="1424610" y="1820526"/>
                        </a:cubicBezTo>
                        <a:cubicBezTo>
                          <a:pt x="848203" y="1966084"/>
                          <a:pt x="295085" y="1942795"/>
                          <a:pt x="265973" y="1372210"/>
                        </a:cubicBezTo>
                        <a:close/>
                      </a:path>
                    </a:pathLst>
                  </a:custGeom>
                  <a:gradFill>
                    <a:gsLst>
                      <a:gs pos="8000">
                        <a:schemeClr val="accent2">
                          <a:alpha val="0"/>
                        </a:schemeClr>
                      </a:gs>
                      <a:gs pos="100000">
                        <a:schemeClr val="accent2">
                          <a:alpha val="40000"/>
                        </a:schemeClr>
                      </a:gs>
                    </a:gsLst>
                    <a:lin ang="16200000" scaled="0"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kern="0">
                      <a:solidFill>
                        <a:srgbClr val="151723"/>
                      </a:solidFill>
                      <a:latin typeface="DIN Light"/>
                      <a:ea typeface="微软雅黑 Light" panose="020B0502040204020203" charset="-122"/>
                    </a:endParaRPr>
                  </a:p>
                </p:txBody>
              </p:sp>
              <p:sp>
                <p:nvSpPr>
                  <p:cNvPr id="151" name="文本框 150">
                    <a:extLst>
                      <a:ext uri="{FF2B5EF4-FFF2-40B4-BE49-F238E27FC236}">
                        <a16:creationId xmlns:a16="http://schemas.microsoft.com/office/drawing/2014/main" id="{7A96D8E6-EB4C-5141-8F6C-7816AC3393DF}"/>
                      </a:ext>
                    </a:extLst>
                  </p:cNvPr>
                  <p:cNvSpPr txBox="1"/>
                  <p:nvPr/>
                </p:nvSpPr>
                <p:spPr>
                  <a:xfrm>
                    <a:off x="5372670" y="1613592"/>
                    <a:ext cx="1674546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2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在线模型</a:t>
                    </a:r>
                    <a:endParaRPr lang="en-US" altLang="zh-CN" sz="24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zh-CN" altLang="en-US" sz="2400" b="1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更新</a:t>
                    </a:r>
                  </a:p>
                </p:txBody>
              </p:sp>
              <p:cxnSp>
                <p:nvCxnSpPr>
                  <p:cNvPr id="161" name="直接箭头连接符 160">
                    <a:extLst>
                      <a:ext uri="{FF2B5EF4-FFF2-40B4-BE49-F238E27FC236}">
                        <a16:creationId xmlns:a16="http://schemas.microsoft.com/office/drawing/2014/main" id="{F56063C2-75BB-90AB-5D1A-90CAFE6E2C4A}"/>
                      </a:ext>
                    </a:extLst>
                  </p:cNvPr>
                  <p:cNvCxnSpPr/>
                  <p:nvPr/>
                </p:nvCxnSpPr>
                <p:spPr>
                  <a:xfrm>
                    <a:off x="6824382" y="2372370"/>
                    <a:ext cx="988359" cy="505301"/>
                  </a:xfrm>
                  <a:prstGeom prst="straightConnector1">
                    <a:avLst/>
                  </a:prstGeom>
                  <a:ln w="12700">
                    <a:solidFill>
                      <a:schemeClr val="accent2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接箭头连接符 161">
                    <a:extLst>
                      <a:ext uri="{FF2B5EF4-FFF2-40B4-BE49-F238E27FC236}">
                        <a16:creationId xmlns:a16="http://schemas.microsoft.com/office/drawing/2014/main" id="{5E4612D4-60FA-02FB-DD11-46CBAFAFD7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815359" y="2524385"/>
                    <a:ext cx="803291" cy="388846"/>
                  </a:xfrm>
                  <a:prstGeom prst="straightConnector1">
                    <a:avLst/>
                  </a:prstGeom>
                  <a:ln w="12700">
                    <a:solidFill>
                      <a:schemeClr val="accent2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6" name="PA-组合 116">
                    <a:extLst>
                      <a:ext uri="{FF2B5EF4-FFF2-40B4-BE49-F238E27FC236}">
                        <a16:creationId xmlns:a16="http://schemas.microsoft.com/office/drawing/2014/main" id="{6100EF21-DDDC-A5B0-6564-CAE10F5FE383}"/>
                      </a:ext>
                    </a:extLst>
                  </p:cNvPr>
                  <p:cNvGrpSpPr/>
                  <p:nvPr>
                    <p:custDataLst>
                      <p:tags r:id="rId5"/>
                    </p:custDataLst>
                  </p:nvPr>
                </p:nvGrpSpPr>
                <p:grpSpPr>
                  <a:xfrm>
                    <a:off x="5459760" y="4328333"/>
                    <a:ext cx="1585116" cy="626224"/>
                    <a:chOff x="1293770" y="2097110"/>
                    <a:chExt cx="2613743" cy="479944"/>
                  </a:xfrm>
                </p:grpSpPr>
                <p:sp>
                  <p:nvSpPr>
                    <p:cNvPr id="167" name="PA-平行四边形 104">
                      <a:extLst>
                        <a:ext uri="{FF2B5EF4-FFF2-40B4-BE49-F238E27FC236}">
                          <a16:creationId xmlns:a16="http://schemas.microsoft.com/office/drawing/2014/main" id="{511E21BE-EE9A-B143-2586-A23FDB3CF96A}"/>
                        </a:ext>
                      </a:extLst>
                    </p:cNvPr>
                    <p:cNvSpPr/>
                    <p:nvPr>
                      <p:custDataLst>
                        <p:tags r:id="rId10"/>
                      </p:custDataLst>
                    </p:nvPr>
                  </p:nvSpPr>
                  <p:spPr>
                    <a:xfrm flipH="1">
                      <a:off x="1293770" y="2115390"/>
                      <a:ext cx="2613743" cy="461664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50000">
                          <a:schemeClr val="accent2">
                            <a:alpha val="46000"/>
                          </a:schemeClr>
                        </a:gs>
                        <a:gs pos="100000">
                          <a:schemeClr val="accent2">
                            <a:alpha val="12000"/>
                          </a:schemeClr>
                        </a:gs>
                      </a:gsLst>
                      <a:lin ang="0" scaled="1"/>
                      <a:tileRect/>
                    </a:gradFill>
                    <a:ln w="0">
                      <a:noFill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r>
                        <a:rPr lang="en-US" altLang="zh-CN" kern="0" dirty="0">
                          <a:latin typeface="Times New Roman" panose="02020603050405020304" pitchFamily="18" charset="0"/>
                          <a:ea typeface="阿里巴巴普惠体 R" panose="00020600040101010101" charset="-122"/>
                          <a:cs typeface="Times New Roman" panose="02020603050405020304" pitchFamily="18" charset="0"/>
                        </a:rPr>
                        <a:t>H264</a:t>
                      </a:r>
                      <a:r>
                        <a:rPr lang="zh-CN" altLang="en-US" kern="0" dirty="0">
                          <a:latin typeface="Times New Roman" panose="02020603050405020304" pitchFamily="18" charset="0"/>
                          <a:ea typeface="阿里巴巴普惠体 R" panose="00020600040101010101" charset="-122"/>
                          <a:cs typeface="Times New Roman" panose="02020603050405020304" pitchFamily="18" charset="0"/>
                        </a:rPr>
                        <a:t>编码</a:t>
                      </a:r>
                    </a:p>
                  </p:txBody>
                </p:sp>
                <p:sp>
                  <p:nvSpPr>
                    <p:cNvPr id="168" name="PA-矩形 35">
                      <a:extLst>
                        <a:ext uri="{FF2B5EF4-FFF2-40B4-BE49-F238E27FC236}">
                          <a16:creationId xmlns:a16="http://schemas.microsoft.com/office/drawing/2014/main" id="{F466BD29-B322-5FB5-3BD7-0B20D11DDAA3}"/>
                        </a:ext>
                      </a:extLst>
                    </p:cNvPr>
                    <p:cNvSpPr/>
                    <p:nvPr>
                      <p:custDataLst>
                        <p:tags r:id="rId11"/>
                      </p:custDataLst>
                    </p:nvPr>
                  </p:nvSpPr>
                  <p:spPr>
                    <a:xfrm>
                      <a:off x="1582026" y="2097110"/>
                      <a:ext cx="75821" cy="25647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ct val="0"/>
                        </a:spcBef>
                        <a:defRPr/>
                      </a:pPr>
                      <a:endParaRPr lang="zh-CN" altLang="en-US" sz="2000" b="1" spc="300" dirty="0">
                        <a:gradFill>
                          <a:gsLst>
                            <a:gs pos="64000">
                              <a:prstClr val="white"/>
                            </a:gs>
                            <a:gs pos="68000">
                              <a:schemeClr val="accent3"/>
                            </a:gs>
                            <a:gs pos="33000">
                              <a:srgbClr val="FFFFFF"/>
                            </a:gs>
                            <a:gs pos="50000">
                              <a:srgbClr val="FFFFFF"/>
                            </a:gs>
                            <a:gs pos="39000">
                              <a:schemeClr val="accent3"/>
                            </a:gs>
                            <a:gs pos="81000">
                              <a:srgbClr val="FFFFFF"/>
                            </a:gs>
                          </a:gsLst>
                          <a:lin ang="2700000" scaled="1"/>
                        </a:gradFill>
                        <a:effectLst>
                          <a:outerShdw blurRad="50800" dist="38100" dir="2700000" algn="tl" rotWithShape="0">
                            <a:srgbClr val="0E1152"/>
                          </a:outerShdw>
                        </a:effectLst>
                        <a:latin typeface="+mj-ea"/>
                        <a:ea typeface="+mj-ea"/>
                      </a:endParaRPr>
                    </a:p>
                  </p:txBody>
                </p:sp>
              </p:grpSp>
              <p:cxnSp>
                <p:nvCxnSpPr>
                  <p:cNvPr id="170" name="连接符: 肘形 169">
                    <a:extLst>
                      <a:ext uri="{FF2B5EF4-FFF2-40B4-BE49-F238E27FC236}">
                        <a16:creationId xmlns:a16="http://schemas.microsoft.com/office/drawing/2014/main" id="{E51E7011-F2F3-7399-C9C9-72DA9F74AD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4316328" y="3687051"/>
                    <a:ext cx="1009490" cy="1018049"/>
                  </a:xfrm>
                  <a:prstGeom prst="bentConnector2">
                    <a:avLst/>
                  </a:prstGeom>
                  <a:ln w="28575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右大括号 170">
                    <a:extLst>
                      <a:ext uri="{FF2B5EF4-FFF2-40B4-BE49-F238E27FC236}">
                        <a16:creationId xmlns:a16="http://schemas.microsoft.com/office/drawing/2014/main" id="{ADD78D5B-1F9B-A95B-6EAA-FA4B7138A41B}"/>
                      </a:ext>
                    </a:extLst>
                  </p:cNvPr>
                  <p:cNvSpPr/>
                  <p:nvPr/>
                </p:nvSpPr>
                <p:spPr>
                  <a:xfrm flipH="1">
                    <a:off x="6967711" y="3922445"/>
                    <a:ext cx="483203" cy="1377097"/>
                  </a:xfrm>
                  <a:prstGeom prst="rightBrace">
                    <a:avLst>
                      <a:gd name="adj1" fmla="val 82530"/>
                      <a:gd name="adj2" fmla="val 50000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72" name="PA-组合 116">
                    <a:extLst>
                      <a:ext uri="{FF2B5EF4-FFF2-40B4-BE49-F238E27FC236}">
                        <a16:creationId xmlns:a16="http://schemas.microsoft.com/office/drawing/2014/main" id="{B2E93CA6-1334-1A9D-F9C7-80A99F3E65BB}"/>
                      </a:ext>
                    </a:extLst>
                  </p:cNvPr>
                  <p:cNvGrpSpPr/>
                  <p:nvPr>
                    <p:custDataLst>
                      <p:tags r:id="rId6"/>
                    </p:custDataLst>
                  </p:nvPr>
                </p:nvGrpSpPr>
                <p:grpSpPr>
                  <a:xfrm>
                    <a:off x="7650876" y="3767079"/>
                    <a:ext cx="1585116" cy="626225"/>
                    <a:chOff x="1293770" y="2097110"/>
                    <a:chExt cx="2613743" cy="479945"/>
                  </a:xfrm>
                </p:grpSpPr>
                <p:sp>
                  <p:nvSpPr>
                    <p:cNvPr id="173" name="PA-平行四边形 104">
                      <a:extLst>
                        <a:ext uri="{FF2B5EF4-FFF2-40B4-BE49-F238E27FC236}">
                          <a16:creationId xmlns:a16="http://schemas.microsoft.com/office/drawing/2014/main" id="{C6BB6196-AC5A-60CD-9D62-C8791D40F58A}"/>
                        </a:ext>
                      </a:extLst>
                    </p:cNvPr>
                    <p:cNvSpPr/>
                    <p:nvPr>
                      <p:custDataLst>
                        <p:tags r:id="rId8"/>
                      </p:custDataLst>
                    </p:nvPr>
                  </p:nvSpPr>
                  <p:spPr>
                    <a:xfrm flipH="1">
                      <a:off x="1293770" y="2115391"/>
                      <a:ext cx="2613743" cy="461664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50000">
                          <a:schemeClr val="accent2">
                            <a:alpha val="46000"/>
                          </a:schemeClr>
                        </a:gs>
                        <a:gs pos="100000">
                          <a:schemeClr val="accent2">
                            <a:alpha val="12000"/>
                          </a:schemeClr>
                        </a:gs>
                      </a:gsLst>
                      <a:lin ang="0" scaled="1"/>
                      <a:tileRect/>
                    </a:gradFill>
                    <a:ln w="0">
                      <a:noFill/>
                    </a:ln>
                    <a:effectLst/>
                  </p:spPr>
                  <p:txBody>
                    <a:bodyPr rtlCol="0" anchor="ctr"/>
                    <a:lstStyle/>
                    <a:p>
                      <a:pPr algn="ctr"/>
                      <a:r>
                        <a:rPr lang="en-US" altLang="zh-CN" b="1" kern="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阿里巴巴普惠体 R" panose="00020600040101010101" charset="-122"/>
                          <a:cs typeface="Times New Roman" panose="02020603050405020304" pitchFamily="18" charset="0"/>
                        </a:rPr>
                        <a:t>RTSP</a:t>
                      </a:r>
                      <a:r>
                        <a:rPr lang="zh-CN" altLang="en-US" b="1" kern="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ea typeface="阿里巴巴普惠体 R" panose="00020600040101010101" charset="-122"/>
                          <a:cs typeface="Times New Roman" panose="02020603050405020304" pitchFamily="18" charset="0"/>
                        </a:rPr>
                        <a:t>推流</a:t>
                      </a:r>
                    </a:p>
                  </p:txBody>
                </p:sp>
                <p:sp>
                  <p:nvSpPr>
                    <p:cNvPr id="174" name="PA-矩形 35">
                      <a:extLst>
                        <a:ext uri="{FF2B5EF4-FFF2-40B4-BE49-F238E27FC236}">
                          <a16:creationId xmlns:a16="http://schemas.microsoft.com/office/drawing/2014/main" id="{AADCF50C-85E5-3A19-7435-E761BD96742D}"/>
                        </a:ext>
                      </a:extLst>
                    </p:cNvPr>
                    <p:cNvSpPr/>
                    <p:nvPr>
                      <p:custDataLst>
                        <p:tags r:id="rId9"/>
                      </p:custDataLst>
                    </p:nvPr>
                  </p:nvSpPr>
                  <p:spPr>
                    <a:xfrm>
                      <a:off x="1582026" y="2097110"/>
                      <a:ext cx="75821" cy="25647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ct val="0"/>
                        </a:spcBef>
                        <a:defRPr/>
                      </a:pPr>
                      <a:endParaRPr lang="zh-CN" altLang="en-US" sz="2000" b="1" spc="300" dirty="0">
                        <a:gradFill>
                          <a:gsLst>
                            <a:gs pos="64000">
                              <a:prstClr val="white"/>
                            </a:gs>
                            <a:gs pos="68000">
                              <a:schemeClr val="accent3"/>
                            </a:gs>
                            <a:gs pos="33000">
                              <a:srgbClr val="FFFFFF"/>
                            </a:gs>
                            <a:gs pos="50000">
                              <a:srgbClr val="FFFFFF"/>
                            </a:gs>
                            <a:gs pos="39000">
                              <a:schemeClr val="accent3"/>
                            </a:gs>
                            <a:gs pos="81000">
                              <a:srgbClr val="FFFFFF"/>
                            </a:gs>
                          </a:gsLst>
                          <a:lin ang="2700000" scaled="1"/>
                        </a:gradFill>
                        <a:effectLst>
                          <a:outerShdw blurRad="50800" dist="38100" dir="2700000" algn="tl" rotWithShape="0">
                            <a:srgbClr val="0E1152"/>
                          </a:outerShdw>
                        </a:effectLst>
                        <a:latin typeface="+mj-ea"/>
                        <a:ea typeface="+mj-ea"/>
                      </a:endParaRPr>
                    </a:p>
                  </p:txBody>
                </p:sp>
              </p:grpSp>
              <p:sp>
                <p:nvSpPr>
                  <p:cNvPr id="175" name="PA-平行四边形 104">
                    <a:extLst>
                      <a:ext uri="{FF2B5EF4-FFF2-40B4-BE49-F238E27FC236}">
                        <a16:creationId xmlns:a16="http://schemas.microsoft.com/office/drawing/2014/main" id="{9C280F0F-3965-5971-C7C7-86287016E32C}"/>
                      </a:ext>
                    </a:extLst>
                  </p:cNvPr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 flipH="1">
                    <a:off x="7584163" y="4861768"/>
                    <a:ext cx="1585116" cy="60237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50000">
                        <a:schemeClr val="accent2">
                          <a:alpha val="46000"/>
                        </a:schemeClr>
                      </a:gs>
                      <a:gs pos="100000">
                        <a:schemeClr val="accent2">
                          <a:alpha val="12000"/>
                        </a:schemeClr>
                      </a:gs>
                    </a:gsLst>
                    <a:lin ang="0" scaled="1"/>
                    <a:tileRect/>
                  </a:gradFill>
                  <a:ln w="0"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r>
                      <a:rPr lang="zh-CN" altLang="en-US" b="1" kern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ea typeface="阿里巴巴普惠体 R" panose="00020600040101010101" charset="-122"/>
                        <a:cs typeface="Times New Roman" panose="02020603050405020304" pitchFamily="18" charset="0"/>
                      </a:rPr>
                      <a:t>智能记录</a:t>
                    </a:r>
                  </a:p>
                </p:txBody>
              </p:sp>
            </p:grpSp>
          </p:grpSp>
        </p:grpSp>
      </p:grpSp>
      <p:sp>
        <p:nvSpPr>
          <p:cNvPr id="5144" name="梯形 5143">
            <a:extLst>
              <a:ext uri="{FF2B5EF4-FFF2-40B4-BE49-F238E27FC236}">
                <a16:creationId xmlns:a16="http://schemas.microsoft.com/office/drawing/2014/main" id="{5FFA1788-F0B3-4CCE-D6B9-D08392BBD745}"/>
              </a:ext>
            </a:extLst>
          </p:cNvPr>
          <p:cNvSpPr/>
          <p:nvPr/>
        </p:nvSpPr>
        <p:spPr>
          <a:xfrm>
            <a:off x="-150892" y="5707403"/>
            <a:ext cx="12766077" cy="1023282"/>
          </a:xfrm>
          <a:prstGeom prst="trapezoid">
            <a:avLst>
              <a:gd name="adj" fmla="val 205435"/>
            </a:avLst>
          </a:prstGeom>
          <a:gradFill>
            <a:gsLst>
              <a:gs pos="29000">
                <a:srgbClr val="00B0F0">
                  <a:alpha val="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0"/>
          </a:gradFill>
          <a:ln>
            <a:gradFill>
              <a:gsLst>
                <a:gs pos="4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13055A-C6DC-D309-C002-777014782CD6}"/>
              </a:ext>
            </a:extLst>
          </p:cNvPr>
          <p:cNvGrpSpPr/>
          <p:nvPr/>
        </p:nvGrpSpPr>
        <p:grpSpPr>
          <a:xfrm>
            <a:off x="9217096" y="-131294"/>
            <a:ext cx="2776643" cy="1280271"/>
            <a:chOff x="2977661" y="3956569"/>
            <a:chExt cx="2776643" cy="128027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DBC2118-A326-47C9-2888-091304946C4C}"/>
                </a:ext>
              </a:extLst>
            </p:cNvPr>
            <p:cNvSpPr txBox="1"/>
            <p:nvPr/>
          </p:nvSpPr>
          <p:spPr>
            <a:xfrm>
              <a:off x="4083653" y="4053592"/>
              <a:ext cx="102064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性</a:t>
              </a:r>
              <a:endParaRPr lang="zh-CN" alt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ECBA111-6C28-46F2-8EFA-30CC855D3DCE}"/>
                </a:ext>
              </a:extLst>
            </p:cNvPr>
            <p:cNvGrpSpPr/>
            <p:nvPr/>
          </p:nvGrpSpPr>
          <p:grpSpPr>
            <a:xfrm>
              <a:off x="2977661" y="3956569"/>
              <a:ext cx="2776643" cy="1280271"/>
              <a:chOff x="456337" y="4341999"/>
              <a:chExt cx="2776643" cy="128027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90FD44E-6D13-E80A-9289-BC361D8D2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6337" y="4341999"/>
                <a:ext cx="1347333" cy="1280271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C8FA85-9AA3-3EC7-BB4D-F1ECFC5BF378}"/>
                  </a:ext>
                </a:extLst>
              </p:cNvPr>
              <p:cNvSpPr txBox="1"/>
              <p:nvPr/>
            </p:nvSpPr>
            <p:spPr>
              <a:xfrm>
                <a:off x="1178299" y="4566635"/>
                <a:ext cx="6253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“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E09E41E-99F5-2853-A6F8-57473C885A8D}"/>
                  </a:ext>
                </a:extLst>
              </p:cNvPr>
              <p:cNvSpPr txBox="1"/>
              <p:nvPr/>
            </p:nvSpPr>
            <p:spPr>
              <a:xfrm>
                <a:off x="1896001" y="4493358"/>
                <a:ext cx="78497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”</a:t>
                </a:r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1D05118-C156-B414-C3B6-A5ABEC071E03}"/>
                  </a:ext>
                </a:extLst>
              </p:cNvPr>
              <p:cNvSpPr txBox="1"/>
              <p:nvPr/>
            </p:nvSpPr>
            <p:spPr>
              <a:xfrm>
                <a:off x="2313627" y="4477507"/>
                <a:ext cx="91935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能</a:t>
                </a:r>
              </a:p>
            </p:txBody>
          </p:sp>
        </p:grpSp>
      </p:grpSp>
      <p:sp>
        <p:nvSpPr>
          <p:cNvPr id="184" name="文本框 183">
            <a:extLst>
              <a:ext uri="{FF2B5EF4-FFF2-40B4-BE49-F238E27FC236}">
                <a16:creationId xmlns:a16="http://schemas.microsoft.com/office/drawing/2014/main" id="{E4629F22-E2C6-3BE5-536C-5F92C0A0C060}"/>
              </a:ext>
            </a:extLst>
          </p:cNvPr>
          <p:cNvSpPr txBox="1"/>
          <p:nvPr/>
        </p:nvSpPr>
        <p:spPr>
          <a:xfrm>
            <a:off x="798778" y="4881652"/>
            <a:ext cx="7440515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基于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Gstreamer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+mj-ea"/>
                <a:ea typeface="+mj-ea"/>
                <a:cs typeface="Times New Roman" panose="02020603050405020304" pitchFamily="18" charset="0"/>
              </a:rPr>
              <a:t>构建高效的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推理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Pipeline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利用 流复用器 进行 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批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ea"/>
                <a:ea typeface="+mj-ea"/>
              </a:rPr>
              <a:t>处理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latin typeface="+mj-ea"/>
                <a:ea typeface="+mj-ea"/>
                <a:cs typeface="Times New Roman" panose="02020603050405020304" pitchFamily="18" charset="0"/>
              </a:rPr>
              <a:t>功能组件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高度模块化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和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高可扩展性</a:t>
            </a:r>
            <a:endParaRPr lang="en-US" altLang="zh-CN" sz="2000" b="1" dirty="0">
              <a:solidFill>
                <a:srgbClr val="FFC000"/>
              </a:solidFill>
              <a:latin typeface="+mj-ea"/>
              <a:ea typeface="+mj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latin typeface="+mj-ea"/>
                <a:ea typeface="+mj-ea"/>
              </a:rPr>
              <a:t>便于集成</a:t>
            </a:r>
            <a:r>
              <a:rPr lang="zh-CN" altLang="en-US" sz="2000" b="1" dirty="0">
                <a:solidFill>
                  <a:srgbClr val="FFC000"/>
                </a:solidFill>
                <a:latin typeface="+mj-ea"/>
                <a:ea typeface="+mj-ea"/>
              </a:rPr>
              <a:t>多模态</a:t>
            </a:r>
            <a:r>
              <a:rPr lang="zh-CN" altLang="en-US" sz="2000" dirty="0">
                <a:latin typeface="+mj-ea"/>
                <a:ea typeface="+mj-ea"/>
              </a:rPr>
              <a:t>推理模块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剪去对角 52">
            <a:extLst>
              <a:ext uri="{FF2B5EF4-FFF2-40B4-BE49-F238E27FC236}">
                <a16:creationId xmlns:a16="http://schemas.microsoft.com/office/drawing/2014/main" id="{94800D9F-D30F-C5A5-C3BA-3A32A0E0A556}"/>
              </a:ext>
            </a:extLst>
          </p:cNvPr>
          <p:cNvSpPr/>
          <p:nvPr/>
        </p:nvSpPr>
        <p:spPr>
          <a:xfrm>
            <a:off x="-184600" y="4805795"/>
            <a:ext cx="5551485" cy="1706107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4C68F25-DB87-D631-C416-D24D8F4267E0}"/>
              </a:ext>
            </a:extLst>
          </p:cNvPr>
          <p:cNvGrpSpPr/>
          <p:nvPr/>
        </p:nvGrpSpPr>
        <p:grpSpPr>
          <a:xfrm>
            <a:off x="10518307" y="919130"/>
            <a:ext cx="1924611" cy="955120"/>
            <a:chOff x="9462309" y="927645"/>
            <a:chExt cx="1924611" cy="95512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4D8F48E-E0CA-0D5B-BABF-0884055A9E4D}"/>
                </a:ext>
              </a:extLst>
            </p:cNvPr>
            <p:cNvSpPr txBox="1"/>
            <p:nvPr/>
          </p:nvSpPr>
          <p:spPr>
            <a:xfrm>
              <a:off x="9770807" y="1038353"/>
              <a:ext cx="158724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FFC000"/>
                  </a:solidFill>
                  <a:latin typeface="+mj-ea"/>
                  <a:ea typeface="+mj-ea"/>
                </a:rPr>
                <a:t>线上刷榜</a:t>
              </a:r>
              <a:endParaRPr lang="en-US" altLang="zh-CN" sz="2400" b="1" dirty="0">
                <a:solidFill>
                  <a:srgbClr val="FFC000"/>
                </a:solidFill>
                <a:latin typeface="+mj-ea"/>
                <a:ea typeface="+mj-ea"/>
              </a:endParaRPr>
            </a:p>
            <a:p>
              <a:pPr algn="l"/>
              <a:r>
                <a:rPr lang="en-US" altLang="zh-CN" sz="24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0.8807</a:t>
              </a:r>
              <a:endParaRPr lang="zh-CN" altLang="en-US" sz="2400" b="1" dirty="0">
                <a:solidFill>
                  <a:srgbClr val="FFC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剪去对角 37">
              <a:extLst>
                <a:ext uri="{FF2B5EF4-FFF2-40B4-BE49-F238E27FC236}">
                  <a16:creationId xmlns:a16="http://schemas.microsoft.com/office/drawing/2014/main" id="{11BE1B1B-8F8F-F2B4-E93C-B5A2AB397A64}"/>
                </a:ext>
              </a:extLst>
            </p:cNvPr>
            <p:cNvSpPr/>
            <p:nvPr/>
          </p:nvSpPr>
          <p:spPr>
            <a:xfrm flipH="1">
              <a:off x="9462309" y="927645"/>
              <a:ext cx="1924611" cy="955120"/>
            </a:xfrm>
            <a:prstGeom prst="snip2DiagRect">
              <a:avLst>
                <a:gd name="adj1" fmla="val 11218"/>
                <a:gd name="adj2" fmla="val 0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accent1">
                    <a:alpha val="2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0" scaled="1"/>
              <a:tileRect/>
            </a:gradFill>
            <a:ln w="0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tx1"/>
                  </a:gs>
                  <a:gs pos="78000">
                    <a:schemeClr val="accent2"/>
                  </a:gs>
                </a:gsLst>
                <a:lin ang="0" scaled="1"/>
                <a:tileRect/>
              </a:gradFill>
            </a:ln>
            <a:effectLst/>
          </p:spPr>
          <p:txBody>
            <a:bodyPr rtlCol="0" anchor="ctr"/>
            <a:lstStyle/>
            <a:p>
              <a:pPr algn="ctr"/>
              <a:endParaRPr lang="zh-CN" altLang="en-US" kern="0" dirty="0">
                <a:solidFill>
                  <a:prstClr val="black"/>
                </a:solidFill>
                <a:latin typeface="阿里巴巴普惠体 R" panose="00020600040101010101" charset="-122"/>
                <a:ea typeface="阿里巴巴普惠体 R" panose="00020600040101010101" charset="-122"/>
              </a:endParaRPr>
            </a:p>
          </p:txBody>
        </p:sp>
      </p:grpSp>
      <p:sp>
        <p:nvSpPr>
          <p:cNvPr id="49" name="矩形: 剪去对角 48">
            <a:extLst>
              <a:ext uri="{FF2B5EF4-FFF2-40B4-BE49-F238E27FC236}">
                <a16:creationId xmlns:a16="http://schemas.microsoft.com/office/drawing/2014/main" id="{82E545F7-06E8-C3E6-C6B4-9922496FADEC}"/>
              </a:ext>
            </a:extLst>
          </p:cNvPr>
          <p:cNvSpPr/>
          <p:nvPr/>
        </p:nvSpPr>
        <p:spPr>
          <a:xfrm flipH="1">
            <a:off x="6501781" y="3805072"/>
            <a:ext cx="5368925" cy="2858664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A72D30FE-FB21-6FC5-071E-2ADBAC1865F6}"/>
              </a:ext>
            </a:extLst>
          </p:cNvPr>
          <p:cNvSpPr/>
          <p:nvPr/>
        </p:nvSpPr>
        <p:spPr>
          <a:xfrm flipH="1">
            <a:off x="6501781" y="1428525"/>
            <a:ext cx="5551485" cy="2311546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55" name="矩形: 剪去对角 54">
            <a:extLst>
              <a:ext uri="{FF2B5EF4-FFF2-40B4-BE49-F238E27FC236}">
                <a16:creationId xmlns:a16="http://schemas.microsoft.com/office/drawing/2014/main" id="{CB1E4493-9C06-6394-E299-3B200BA768AF}"/>
              </a:ext>
            </a:extLst>
          </p:cNvPr>
          <p:cNvSpPr/>
          <p:nvPr/>
        </p:nvSpPr>
        <p:spPr>
          <a:xfrm flipH="1">
            <a:off x="7090210" y="4386964"/>
            <a:ext cx="4253522" cy="804313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88" name="矩形: 剪去对角 87"/>
          <p:cNvSpPr/>
          <p:nvPr/>
        </p:nvSpPr>
        <p:spPr>
          <a:xfrm>
            <a:off x="-157919" y="1425572"/>
            <a:ext cx="5551485" cy="2760676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1" name="矩形: 剪去对角 10"/>
          <p:cNvSpPr/>
          <p:nvPr/>
        </p:nvSpPr>
        <p:spPr>
          <a:xfrm>
            <a:off x="699523" y="1983471"/>
            <a:ext cx="4377928" cy="837736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30" name="矩形: 剪去对角 29">
            <a:extLst>
              <a:ext uri="{FF2B5EF4-FFF2-40B4-BE49-F238E27FC236}">
                <a16:creationId xmlns:a16="http://schemas.microsoft.com/office/drawing/2014/main" id="{B740D2FC-1CAF-76B4-200A-0AFD02FA2EDA}"/>
              </a:ext>
            </a:extLst>
          </p:cNvPr>
          <p:cNvSpPr/>
          <p:nvPr/>
        </p:nvSpPr>
        <p:spPr>
          <a:xfrm>
            <a:off x="630812" y="3025861"/>
            <a:ext cx="4391826" cy="966044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06713" y="4079846"/>
            <a:ext cx="925254" cy="35791"/>
            <a:chOff x="6449441" y="3851910"/>
            <a:chExt cx="908162" cy="61520"/>
          </a:xfr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</p:grpSpPr>
        <p:sp>
          <p:nvSpPr>
            <p:cNvPr id="16" name="平行四边形 15"/>
            <p:cNvSpPr/>
            <p:nvPr/>
          </p:nvSpPr>
          <p:spPr>
            <a:xfrm>
              <a:off x="6449441" y="3851910"/>
              <a:ext cx="64163" cy="6152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65338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91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66182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82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9" name="平行四边形 18"/>
            <p:cNvSpPr/>
            <p:nvPr/>
          </p:nvSpPr>
          <p:spPr>
            <a:xfrm>
              <a:off x="67026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73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67870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64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68714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55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69558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46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70402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37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71246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28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72090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19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7293440" y="3851910"/>
              <a:ext cx="64163" cy="61520"/>
            </a:xfrm>
            <a:prstGeom prst="parallelogram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sp>
        <p:nvSpPr>
          <p:cNvPr id="50" name="平行四边形 49"/>
          <p:cNvSpPr/>
          <p:nvPr/>
        </p:nvSpPr>
        <p:spPr>
          <a:xfrm>
            <a:off x="1627305" y="4347260"/>
            <a:ext cx="65371" cy="35791"/>
          </a:xfrm>
          <a:prstGeom prst="parallelogram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黑简体" panose="02000500000000000000" charset="-122"/>
              <a:ea typeface="方正兰亭黑简体" panose="02000500000000000000" charset="-122"/>
              <a:cs typeface="+mn-cs"/>
            </a:endParaRPr>
          </a:p>
        </p:txBody>
      </p:sp>
      <p:sp>
        <p:nvSpPr>
          <p:cNvPr id="58" name="矩形: 剪去对角 57"/>
          <p:cNvSpPr/>
          <p:nvPr/>
        </p:nvSpPr>
        <p:spPr>
          <a:xfrm>
            <a:off x="690822" y="5362985"/>
            <a:ext cx="4344381" cy="879872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异步多线程、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Pipeline 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并行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  <a:cs typeface="Times New Roman" panose="02020603050405020304" pitchFamily="18" charset="0"/>
              </a:rPr>
              <a:t>推理</a:t>
            </a:r>
          </a:p>
        </p:txBody>
      </p:sp>
      <p:sp>
        <p:nvSpPr>
          <p:cNvPr id="72" name="平行四边形 71"/>
          <p:cNvSpPr/>
          <p:nvPr/>
        </p:nvSpPr>
        <p:spPr>
          <a:xfrm>
            <a:off x="1541317" y="6225207"/>
            <a:ext cx="65371" cy="35791"/>
          </a:xfrm>
          <a:prstGeom prst="parallelogram">
            <a:avLst>
              <a:gd name="adj" fmla="val 25000"/>
            </a:avLst>
          </a:prstGeom>
          <a:solidFill>
            <a:schemeClr val="accent2">
              <a:lumMod val="100000"/>
              <a:alpha val="19000"/>
            </a:schemeClr>
          </a:soli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方正兰亭黑简体" panose="02000500000000000000" charset="-122"/>
              <a:ea typeface="方正兰亭黑简体" panose="02000500000000000000" charset="-122"/>
              <a:cs typeface="+mn-cs"/>
            </a:endParaRPr>
          </a:p>
        </p:txBody>
      </p:sp>
      <p:sp>
        <p:nvSpPr>
          <p:cNvPr id="73" name="平行四边形 72"/>
          <p:cNvSpPr/>
          <p:nvPr/>
        </p:nvSpPr>
        <p:spPr>
          <a:xfrm>
            <a:off x="1627305" y="6225207"/>
            <a:ext cx="65371" cy="35791"/>
          </a:xfrm>
          <a:prstGeom prst="parallelogram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黑简体" panose="02000500000000000000" charset="-122"/>
              <a:ea typeface="方正兰亭黑简体" panose="02000500000000000000" charset="-122"/>
              <a:cs typeface="+mn-cs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5DC7FBA-ABBE-6AC0-8FD6-B9B377585DA3}"/>
              </a:ext>
            </a:extLst>
          </p:cNvPr>
          <p:cNvGrpSpPr/>
          <p:nvPr/>
        </p:nvGrpSpPr>
        <p:grpSpPr>
          <a:xfrm>
            <a:off x="3820781" y="6317571"/>
            <a:ext cx="1209760" cy="85751"/>
            <a:chOff x="4185463" y="5739100"/>
            <a:chExt cx="1209760" cy="85751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4185463" y="5807216"/>
              <a:ext cx="1151545" cy="0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5315648" y="5739100"/>
              <a:ext cx="79575" cy="85751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5" name="PA-矩形 36+"/>
          <p:cNvSpPr/>
          <p:nvPr>
            <p:custDataLst>
              <p:tags r:id="rId1"/>
            </p:custDataLst>
          </p:nvPr>
        </p:nvSpPr>
        <p:spPr>
          <a:xfrm>
            <a:off x="738572" y="1903382"/>
            <a:ext cx="4377928" cy="719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选用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YOLOv5n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作为基础模型</a:t>
            </a:r>
            <a:endParaRPr lang="en-US" altLang="zh-CN" sz="2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02" name="平行四边形 101"/>
          <p:cNvSpPr/>
          <p:nvPr/>
        </p:nvSpPr>
        <p:spPr>
          <a:xfrm>
            <a:off x="8012278" y="5877908"/>
            <a:ext cx="61779" cy="95932"/>
          </a:xfrm>
          <a:prstGeom prst="parallelogram">
            <a:avLst>
              <a:gd name="adj" fmla="val 25000"/>
            </a:avLst>
          </a:prstGeom>
          <a:solidFill>
            <a:schemeClr val="accent2">
              <a:lumMod val="100000"/>
              <a:alpha val="19000"/>
            </a:schemeClr>
          </a:soli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100000"/>
                </a:prstClr>
              </a:solidFill>
              <a:effectLst/>
              <a:uLnTx/>
              <a:uFillTx/>
              <a:latin typeface="方正兰亭黑简体" panose="02000500000000000000" charset="-122"/>
              <a:ea typeface="方正兰亭黑简体" panose="02000500000000000000" charset="-122"/>
              <a:cs typeface="+mn-cs"/>
            </a:endParaRPr>
          </a:p>
        </p:txBody>
      </p:sp>
      <p:sp>
        <p:nvSpPr>
          <p:cNvPr id="103" name="平行四边形 102"/>
          <p:cNvSpPr/>
          <p:nvPr/>
        </p:nvSpPr>
        <p:spPr>
          <a:xfrm>
            <a:off x="8093541" y="5877908"/>
            <a:ext cx="61779" cy="95932"/>
          </a:xfrm>
          <a:prstGeom prst="parallelogram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黑简体" panose="02000500000000000000" charset="-122"/>
              <a:ea typeface="方正兰亭黑简体" panose="02000500000000000000" charset="-122"/>
              <a:cs typeface="+mn-cs"/>
            </a:endParaRPr>
          </a:p>
        </p:txBody>
      </p:sp>
      <p:sp>
        <p:nvSpPr>
          <p:cNvPr id="5" name="标题 29">
            <a:extLst>
              <a:ext uri="{FF2B5EF4-FFF2-40B4-BE49-F238E27FC236}">
                <a16:creationId xmlns:a16="http://schemas.microsoft.com/office/drawing/2014/main" id="{FB67C40D-560B-E35D-9E3B-25D5C7EB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253" y="309527"/>
            <a:ext cx="3569493" cy="6820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gradFill>
                  <a:gsLst>
                    <a:gs pos="64000">
                      <a:prstClr val="white"/>
                    </a:gs>
                    <a:gs pos="68000">
                      <a:schemeClr val="accent3"/>
                    </a:gs>
                    <a:gs pos="33000">
                      <a:srgbClr val="FFFFFF"/>
                    </a:gs>
                    <a:gs pos="50000">
                      <a:srgbClr val="FFFFFF"/>
                    </a:gs>
                    <a:gs pos="39000">
                      <a:schemeClr val="accent3"/>
                    </a:gs>
                    <a:gs pos="81000">
                      <a:srgbClr val="FFFFFF"/>
                    </a:gs>
                  </a:gsLst>
                  <a:lin ang="2700000" scaled="1"/>
                </a:gra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优化加速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150D86-67CA-A55B-1004-329B172E17B2}"/>
              </a:ext>
            </a:extLst>
          </p:cNvPr>
          <p:cNvGrpSpPr/>
          <p:nvPr/>
        </p:nvGrpSpPr>
        <p:grpSpPr>
          <a:xfrm>
            <a:off x="9217096" y="-131294"/>
            <a:ext cx="2776643" cy="1280271"/>
            <a:chOff x="2977661" y="3956569"/>
            <a:chExt cx="2776643" cy="128027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CD98D75-6F4B-DFCE-7E82-ABDEC47ACB7B}"/>
                </a:ext>
              </a:extLst>
            </p:cNvPr>
            <p:cNvSpPr txBox="1"/>
            <p:nvPr/>
          </p:nvSpPr>
          <p:spPr>
            <a:xfrm>
              <a:off x="4083653" y="4053592"/>
              <a:ext cx="102064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75000"/>
                    </a:srgbClr>
                  </a:solidFill>
                  <a:effectLst/>
                  <a:uLnTx/>
                  <a:uFillTx/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性</a:t>
              </a:r>
              <a:endParaRPr lang="zh-CN" altLang="en-US" dirty="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5486C6A-2022-1DE9-0606-DFE9FF68132C}"/>
                </a:ext>
              </a:extLst>
            </p:cNvPr>
            <p:cNvGrpSpPr/>
            <p:nvPr/>
          </p:nvGrpSpPr>
          <p:grpSpPr>
            <a:xfrm>
              <a:off x="2977661" y="3956569"/>
              <a:ext cx="2776643" cy="1280271"/>
              <a:chOff x="456337" y="4341999"/>
              <a:chExt cx="2776643" cy="1280271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C8397BC9-2CF2-4C19-E978-F8ADD22AA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337" y="4341999"/>
                <a:ext cx="1347333" cy="1280271"/>
              </a:xfrm>
              <a:prstGeom prst="rect">
                <a:avLst/>
              </a:prstGeom>
            </p:spPr>
          </p:pic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13885D2-ADC7-29F2-BFF1-62381944213A}"/>
                  </a:ext>
                </a:extLst>
              </p:cNvPr>
              <p:cNvSpPr txBox="1"/>
              <p:nvPr/>
            </p:nvSpPr>
            <p:spPr>
              <a:xfrm>
                <a:off x="1178299" y="4566635"/>
                <a:ext cx="6253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“</a:t>
                </a:r>
                <a:endParaRPr lang="zh-CN" altLang="en-US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A155CE5-79D4-F95F-15A0-C63EA6B5EC65}"/>
                  </a:ext>
                </a:extLst>
              </p:cNvPr>
              <p:cNvSpPr txBox="1"/>
              <p:nvPr/>
            </p:nvSpPr>
            <p:spPr>
              <a:xfrm>
                <a:off x="1896001" y="4493358"/>
                <a:ext cx="78497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”</a:t>
                </a:r>
                <a:endParaRPr lang="zh-CN" altLang="en-US" dirty="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2C78C6A-60BC-550B-DE49-34C95B572A8D}"/>
                  </a:ext>
                </a:extLst>
              </p:cNvPr>
              <p:cNvSpPr txBox="1"/>
              <p:nvPr/>
            </p:nvSpPr>
            <p:spPr>
              <a:xfrm>
                <a:off x="2313627" y="4477507"/>
                <a:ext cx="91935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能</a:t>
                </a:r>
              </a:p>
            </p:txBody>
          </p:sp>
        </p:grp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AC4DF9A3-3B53-E60B-DD68-2D86A9F99F8B}"/>
              </a:ext>
            </a:extLst>
          </p:cNvPr>
          <p:cNvSpPr txBox="1"/>
          <p:nvPr/>
        </p:nvSpPr>
        <p:spPr>
          <a:xfrm>
            <a:off x="1008858" y="3102057"/>
            <a:ext cx="4031596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ONNX Simplifier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剪枝</a:t>
            </a:r>
            <a:r>
              <a:rPr lang="en-US" altLang="zh-CN" sz="2400" b="1" dirty="0">
                <a:solidFill>
                  <a:schemeClr val="accent4"/>
                </a:solidFill>
                <a:latin typeface="+mj-ea"/>
                <a:ea typeface="+mj-ea"/>
              </a:rPr>
              <a:t>+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合并</a:t>
            </a:r>
            <a:r>
              <a:rPr lang="en-US" altLang="zh-CN" sz="2400" b="1" dirty="0">
                <a:solidFill>
                  <a:schemeClr val="accent4"/>
                </a:solidFill>
                <a:latin typeface="+mj-ea"/>
                <a:ea typeface="+mj-ea"/>
              </a:rPr>
              <a:t>+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优化</a:t>
            </a:r>
            <a:r>
              <a:rPr lang="en-US" altLang="zh-CN" sz="2400" b="1" dirty="0">
                <a:solidFill>
                  <a:schemeClr val="accent4"/>
                </a:solidFill>
                <a:latin typeface="+mj-ea"/>
                <a:ea typeface="+mj-ea"/>
              </a:rPr>
              <a:t>+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压缩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、</a:t>
            </a:r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INT8</a:t>
            </a:r>
            <a:r>
              <a:rPr lang="zh-CN" altLang="en-US" sz="2400" b="1" dirty="0">
                <a:solidFill>
                  <a:srgbClr val="FFC000"/>
                </a:solidFill>
                <a:latin typeface="+mj-ea"/>
                <a:ea typeface="+mj-ea"/>
              </a:rPr>
              <a:t>量化</a:t>
            </a:r>
            <a:endParaRPr lang="en-US" altLang="zh-CN" sz="24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6DE7F37-35AF-3594-5423-55D48234E6A4}"/>
              </a:ext>
            </a:extLst>
          </p:cNvPr>
          <p:cNvGrpSpPr/>
          <p:nvPr/>
        </p:nvGrpSpPr>
        <p:grpSpPr>
          <a:xfrm>
            <a:off x="919822" y="2858693"/>
            <a:ext cx="925254" cy="35791"/>
            <a:chOff x="6449441" y="3851910"/>
            <a:chExt cx="908162" cy="61520"/>
          </a:xfr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</p:grpSpPr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764FD62C-8B55-ED0E-4167-8A5D33158778}"/>
                </a:ext>
              </a:extLst>
            </p:cNvPr>
            <p:cNvSpPr/>
            <p:nvPr/>
          </p:nvSpPr>
          <p:spPr>
            <a:xfrm>
              <a:off x="6449441" y="3851910"/>
              <a:ext cx="64163" cy="6152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52" name="平行四边形 51">
              <a:extLst>
                <a:ext uri="{FF2B5EF4-FFF2-40B4-BE49-F238E27FC236}">
                  <a16:creationId xmlns:a16="http://schemas.microsoft.com/office/drawing/2014/main" id="{21487164-6F1C-AF8D-75EF-5F5CB29BF984}"/>
                </a:ext>
              </a:extLst>
            </p:cNvPr>
            <p:cNvSpPr/>
            <p:nvPr/>
          </p:nvSpPr>
          <p:spPr>
            <a:xfrm>
              <a:off x="65338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91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BD6AAD49-4244-C8B5-DB73-C8F0D790403B}"/>
                </a:ext>
              </a:extLst>
            </p:cNvPr>
            <p:cNvSpPr/>
            <p:nvPr/>
          </p:nvSpPr>
          <p:spPr>
            <a:xfrm>
              <a:off x="66182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82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9C57C897-C126-8B01-990D-A4849EEE7619}"/>
                </a:ext>
              </a:extLst>
            </p:cNvPr>
            <p:cNvSpPr/>
            <p:nvPr/>
          </p:nvSpPr>
          <p:spPr>
            <a:xfrm>
              <a:off x="67026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73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77" name="平行四边形 76">
              <a:extLst>
                <a:ext uri="{FF2B5EF4-FFF2-40B4-BE49-F238E27FC236}">
                  <a16:creationId xmlns:a16="http://schemas.microsoft.com/office/drawing/2014/main" id="{41015B2D-4F15-BDA0-34FD-9753D1D3E226}"/>
                </a:ext>
              </a:extLst>
            </p:cNvPr>
            <p:cNvSpPr/>
            <p:nvPr/>
          </p:nvSpPr>
          <p:spPr>
            <a:xfrm>
              <a:off x="67870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64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78" name="平行四边形 77">
              <a:extLst>
                <a:ext uri="{FF2B5EF4-FFF2-40B4-BE49-F238E27FC236}">
                  <a16:creationId xmlns:a16="http://schemas.microsoft.com/office/drawing/2014/main" id="{D4573D03-3333-481E-A479-8BCCBB6A0401}"/>
                </a:ext>
              </a:extLst>
            </p:cNvPr>
            <p:cNvSpPr/>
            <p:nvPr/>
          </p:nvSpPr>
          <p:spPr>
            <a:xfrm>
              <a:off x="68714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55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79" name="平行四边形 78">
              <a:extLst>
                <a:ext uri="{FF2B5EF4-FFF2-40B4-BE49-F238E27FC236}">
                  <a16:creationId xmlns:a16="http://schemas.microsoft.com/office/drawing/2014/main" id="{FB787D84-3397-3330-8E8A-D672C07DF30E}"/>
                </a:ext>
              </a:extLst>
            </p:cNvPr>
            <p:cNvSpPr/>
            <p:nvPr/>
          </p:nvSpPr>
          <p:spPr>
            <a:xfrm>
              <a:off x="69558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46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80" name="平行四边形 79">
              <a:extLst>
                <a:ext uri="{FF2B5EF4-FFF2-40B4-BE49-F238E27FC236}">
                  <a16:creationId xmlns:a16="http://schemas.microsoft.com/office/drawing/2014/main" id="{BB85A0FD-C8AD-2100-BF13-8AB2C24A2CEE}"/>
                </a:ext>
              </a:extLst>
            </p:cNvPr>
            <p:cNvSpPr/>
            <p:nvPr/>
          </p:nvSpPr>
          <p:spPr>
            <a:xfrm>
              <a:off x="70402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37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81" name="平行四边形 80">
              <a:extLst>
                <a:ext uri="{FF2B5EF4-FFF2-40B4-BE49-F238E27FC236}">
                  <a16:creationId xmlns:a16="http://schemas.microsoft.com/office/drawing/2014/main" id="{B802C551-33BC-0E29-0D2B-8D3BD5E90FBF}"/>
                </a:ext>
              </a:extLst>
            </p:cNvPr>
            <p:cNvSpPr/>
            <p:nvPr/>
          </p:nvSpPr>
          <p:spPr>
            <a:xfrm>
              <a:off x="71246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28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82" name="平行四边形 81">
              <a:extLst>
                <a:ext uri="{FF2B5EF4-FFF2-40B4-BE49-F238E27FC236}">
                  <a16:creationId xmlns:a16="http://schemas.microsoft.com/office/drawing/2014/main" id="{6D9986CB-6A3E-4CED-63FF-D2658226DB23}"/>
                </a:ext>
              </a:extLst>
            </p:cNvPr>
            <p:cNvSpPr/>
            <p:nvPr/>
          </p:nvSpPr>
          <p:spPr>
            <a:xfrm>
              <a:off x="72090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19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83" name="平行四边形 82">
              <a:extLst>
                <a:ext uri="{FF2B5EF4-FFF2-40B4-BE49-F238E27FC236}">
                  <a16:creationId xmlns:a16="http://schemas.microsoft.com/office/drawing/2014/main" id="{D03D7261-459C-4B53-E351-B14EA436ADC5}"/>
                </a:ext>
              </a:extLst>
            </p:cNvPr>
            <p:cNvSpPr/>
            <p:nvPr/>
          </p:nvSpPr>
          <p:spPr>
            <a:xfrm>
              <a:off x="7293440" y="3851910"/>
              <a:ext cx="64163" cy="61520"/>
            </a:xfrm>
            <a:prstGeom prst="parallelogram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30FE331-D92E-5D11-0F3E-E23B4A0F6884}"/>
              </a:ext>
            </a:extLst>
          </p:cNvPr>
          <p:cNvGrpSpPr/>
          <p:nvPr/>
        </p:nvGrpSpPr>
        <p:grpSpPr>
          <a:xfrm>
            <a:off x="3812877" y="4054039"/>
            <a:ext cx="1209760" cy="85751"/>
            <a:chOff x="4185463" y="5739100"/>
            <a:chExt cx="1209760" cy="85751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F9BBE263-0582-BAB4-3EC0-96084E70AD33}"/>
                </a:ext>
              </a:extLst>
            </p:cNvPr>
            <p:cNvCxnSpPr/>
            <p:nvPr/>
          </p:nvCxnSpPr>
          <p:spPr>
            <a:xfrm>
              <a:off x="4185463" y="5807216"/>
              <a:ext cx="1151545" cy="0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EAD4645-1DE0-64EA-D577-5EF648EAB8D5}"/>
                </a:ext>
              </a:extLst>
            </p:cNvPr>
            <p:cNvCxnSpPr/>
            <p:nvPr/>
          </p:nvCxnSpPr>
          <p:spPr>
            <a:xfrm flipV="1">
              <a:off x="5315648" y="5739100"/>
              <a:ext cx="79575" cy="85751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7B12E91C-2F6F-A2FC-A8CF-F5267A3C5F61}"/>
              </a:ext>
            </a:extLst>
          </p:cNvPr>
          <p:cNvGrpSpPr/>
          <p:nvPr/>
        </p:nvGrpSpPr>
        <p:grpSpPr>
          <a:xfrm>
            <a:off x="3839072" y="2904639"/>
            <a:ext cx="1209760" cy="85751"/>
            <a:chOff x="4185463" y="5739100"/>
            <a:chExt cx="1209760" cy="85751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7317573D-4D47-7A03-F840-4A231C2EDECD}"/>
                </a:ext>
              </a:extLst>
            </p:cNvPr>
            <p:cNvCxnSpPr/>
            <p:nvPr/>
          </p:nvCxnSpPr>
          <p:spPr>
            <a:xfrm>
              <a:off x="4185463" y="5807216"/>
              <a:ext cx="1151545" cy="0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596F132-ECCE-3D6F-6306-855E3CB5C6F5}"/>
                </a:ext>
              </a:extLst>
            </p:cNvPr>
            <p:cNvCxnSpPr/>
            <p:nvPr/>
          </p:nvCxnSpPr>
          <p:spPr>
            <a:xfrm flipV="1">
              <a:off x="5315648" y="5739100"/>
              <a:ext cx="79575" cy="85751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PA-矩形 36+">
            <a:extLst>
              <a:ext uri="{FF2B5EF4-FFF2-40B4-BE49-F238E27FC236}">
                <a16:creationId xmlns:a16="http://schemas.microsoft.com/office/drawing/2014/main" id="{B47247EB-C057-C6B1-943A-35BD8CE3083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018637" y="4204222"/>
            <a:ext cx="4517771" cy="823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纯端侧帧率可达 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FPS = 24</a:t>
            </a:r>
            <a:endParaRPr lang="en-US" altLang="zh-CN" sz="24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A77D2F-813C-D6FF-DCD2-9374B5522E9F}"/>
              </a:ext>
            </a:extLst>
          </p:cNvPr>
          <p:cNvSpPr txBox="1"/>
          <p:nvPr/>
        </p:nvSpPr>
        <p:spPr>
          <a:xfrm>
            <a:off x="2104828" y="1540553"/>
            <a:ext cx="162307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  <a:cs typeface="Times New Roman" panose="02020603050405020304" pitchFamily="18" charset="0"/>
              </a:rPr>
              <a:t>模型优化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F7E2246-04DC-0EFA-F967-36469E475DA4}"/>
              </a:ext>
            </a:extLst>
          </p:cNvPr>
          <p:cNvSpPr txBox="1"/>
          <p:nvPr/>
        </p:nvSpPr>
        <p:spPr>
          <a:xfrm>
            <a:off x="8093541" y="3883646"/>
            <a:ext cx="141408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  <a:cs typeface="Times New Roman" panose="02020603050405020304" pitchFamily="18" charset="0"/>
              </a:rPr>
              <a:t>优化表现</a:t>
            </a:r>
            <a:endParaRPr lang="en-US" altLang="zh-CN" sz="2400" b="1" dirty="0">
              <a:solidFill>
                <a:srgbClr val="FFFFF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46" name="表格 46">
            <a:extLst>
              <a:ext uri="{FF2B5EF4-FFF2-40B4-BE49-F238E27FC236}">
                <a16:creationId xmlns:a16="http://schemas.microsoft.com/office/drawing/2014/main" id="{7A1AC290-2D39-48D9-E07B-7FD5FA61D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04673"/>
              </p:ext>
            </p:extLst>
          </p:nvPr>
        </p:nvGraphicFramePr>
        <p:xfrm>
          <a:off x="8965395" y="2259086"/>
          <a:ext cx="2635765" cy="12615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8826">
                  <a:extLst>
                    <a:ext uri="{9D8B030D-6E8A-4147-A177-3AD203B41FA5}">
                      <a16:colId xmlns:a16="http://schemas.microsoft.com/office/drawing/2014/main" val="2883047093"/>
                    </a:ext>
                  </a:extLst>
                </a:gridCol>
                <a:gridCol w="1486939">
                  <a:extLst>
                    <a:ext uri="{9D8B030D-6E8A-4147-A177-3AD203B41FA5}">
                      <a16:colId xmlns:a16="http://schemas.microsoft.com/office/drawing/2014/main" val="2838991255"/>
                    </a:ext>
                  </a:extLst>
                </a:gridCol>
              </a:tblGrid>
              <a:tr h="420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2GHz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694546"/>
                  </a:ext>
                </a:extLst>
              </a:tr>
              <a:tr h="420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GPU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1.33TFlops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092990"/>
                  </a:ext>
                </a:extLst>
              </a:tr>
              <a:tr h="420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accent2"/>
                          </a:solidFill>
                          <a:latin typeface="+mj-ea"/>
                          <a:ea typeface="+mj-ea"/>
                          <a:cs typeface="+mn-cs"/>
                        </a:rPr>
                        <a:t>内存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4GB</a:t>
                      </a:r>
                      <a:endParaRPr lang="zh-CN" altLang="en-US" sz="1800" b="1" kern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01861"/>
                  </a:ext>
                </a:extLst>
              </a:tr>
            </a:tbl>
          </a:graphicData>
        </a:graphic>
      </p:graphicFrame>
      <p:sp>
        <p:nvSpPr>
          <p:cNvPr id="47" name="文本框 46">
            <a:extLst>
              <a:ext uri="{FF2B5EF4-FFF2-40B4-BE49-F238E27FC236}">
                <a16:creationId xmlns:a16="http://schemas.microsoft.com/office/drawing/2014/main" id="{A002CCD9-F8DA-9062-5C22-A3DB7D5E85DD}"/>
              </a:ext>
            </a:extLst>
          </p:cNvPr>
          <p:cNvSpPr txBox="1"/>
          <p:nvPr/>
        </p:nvSpPr>
        <p:spPr>
          <a:xfrm>
            <a:off x="8502433" y="1897973"/>
            <a:ext cx="351087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Jetson TX2 NX</a:t>
            </a:r>
          </a:p>
        </p:txBody>
      </p:sp>
      <p:sp>
        <p:nvSpPr>
          <p:cNvPr id="60" name="矩形: 剪去对角 59">
            <a:extLst>
              <a:ext uri="{FF2B5EF4-FFF2-40B4-BE49-F238E27FC236}">
                <a16:creationId xmlns:a16="http://schemas.microsoft.com/office/drawing/2014/main" id="{4B8D0CD1-EB5F-B34D-D27B-2C92DBC09C10}"/>
              </a:ext>
            </a:extLst>
          </p:cNvPr>
          <p:cNvSpPr/>
          <p:nvPr/>
        </p:nvSpPr>
        <p:spPr>
          <a:xfrm flipH="1">
            <a:off x="7090210" y="5523550"/>
            <a:ext cx="4253522" cy="725572"/>
          </a:xfrm>
          <a:prstGeom prst="snip2DiagRect">
            <a:avLst>
              <a:gd name="adj1" fmla="val 11218"/>
              <a:gd name="adj2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1">
                  <a:alpha val="2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0" scaled="1"/>
            <a:tileRect/>
          </a:gradFill>
          <a:ln w="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tx1"/>
                </a:gs>
                <a:gs pos="78000">
                  <a:schemeClr val="accent2"/>
                </a:gs>
              </a:gsLst>
              <a:lin ang="0" scaled="1"/>
              <a:tileRect/>
            </a:gradFill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black"/>
              </a:solidFill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63" name="PA-矩形 36+">
            <a:extLst>
              <a:ext uri="{FF2B5EF4-FFF2-40B4-BE49-F238E27FC236}">
                <a16:creationId xmlns:a16="http://schemas.microsoft.com/office/drawing/2014/main" id="{5C8DE707-501C-B1F5-3BD7-827862ED0ED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011247" y="5353621"/>
            <a:ext cx="3898177" cy="82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延时可控在 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0.5s</a:t>
            </a:r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之内</a:t>
            </a:r>
            <a:endParaRPr lang="en-US" altLang="zh-CN" sz="2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4FD5D84-AE32-C148-2A94-4D9505DE9817}"/>
              </a:ext>
            </a:extLst>
          </p:cNvPr>
          <p:cNvGrpSpPr/>
          <p:nvPr/>
        </p:nvGrpSpPr>
        <p:grpSpPr>
          <a:xfrm flipH="1">
            <a:off x="7090210" y="5327818"/>
            <a:ext cx="1209760" cy="85751"/>
            <a:chOff x="4185463" y="5739100"/>
            <a:chExt cx="1209760" cy="85751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82ED3311-9E6A-ECAB-803F-0BCCF9E9751D}"/>
                </a:ext>
              </a:extLst>
            </p:cNvPr>
            <p:cNvCxnSpPr/>
            <p:nvPr/>
          </p:nvCxnSpPr>
          <p:spPr>
            <a:xfrm>
              <a:off x="4185463" y="5807216"/>
              <a:ext cx="1151545" cy="0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87C93F1-EB93-B085-51E9-26B1B79A177B}"/>
                </a:ext>
              </a:extLst>
            </p:cNvPr>
            <p:cNvCxnSpPr/>
            <p:nvPr/>
          </p:nvCxnSpPr>
          <p:spPr>
            <a:xfrm flipV="1">
              <a:off x="5315648" y="5739100"/>
              <a:ext cx="79575" cy="85751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DF87178-B831-BE18-13F2-4D59E0EB129E}"/>
              </a:ext>
            </a:extLst>
          </p:cNvPr>
          <p:cNvGrpSpPr/>
          <p:nvPr/>
        </p:nvGrpSpPr>
        <p:grpSpPr>
          <a:xfrm flipH="1">
            <a:off x="7223873" y="6300818"/>
            <a:ext cx="1209760" cy="85751"/>
            <a:chOff x="4185463" y="5739100"/>
            <a:chExt cx="1209760" cy="85751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7401D43-3116-C73F-B8F5-07814A531716}"/>
                </a:ext>
              </a:extLst>
            </p:cNvPr>
            <p:cNvCxnSpPr/>
            <p:nvPr/>
          </p:nvCxnSpPr>
          <p:spPr>
            <a:xfrm>
              <a:off x="4185463" y="5807216"/>
              <a:ext cx="1151545" cy="0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44DCC9A3-7257-ADD8-8223-96493C0FA3D3}"/>
                </a:ext>
              </a:extLst>
            </p:cNvPr>
            <p:cNvCxnSpPr/>
            <p:nvPr/>
          </p:nvCxnSpPr>
          <p:spPr>
            <a:xfrm flipV="1">
              <a:off x="5315648" y="5739100"/>
              <a:ext cx="79575" cy="85751"/>
            </a:xfrm>
            <a:prstGeom prst="line">
              <a:avLst/>
            </a:prstGeom>
            <a:gradFill flip="none" rotWithShape="1">
              <a:gsLst>
                <a:gs pos="43000">
                  <a:srgbClr val="65B4D5">
                    <a:alpha val="16000"/>
                  </a:srgbClr>
                </a:gs>
                <a:gs pos="0">
                  <a:srgbClr val="65B4D5">
                    <a:alpha val="30000"/>
                  </a:srgbClr>
                </a:gs>
                <a:gs pos="100000">
                  <a:srgbClr val="65B4D5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rnd">
              <a:solidFill>
                <a:schemeClr val="accent2">
                  <a:alpha val="50000"/>
                </a:schemeClr>
              </a:solidFill>
              <a:round/>
            </a:ln>
            <a:effectLst>
              <a:outerShdw blurRad="177800" algn="ctr" rotWithShape="0">
                <a:srgbClr val="65B4D5">
                  <a:alpha val="8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EAF4ED1-AA5F-502D-486D-89DFAC01655E}"/>
              </a:ext>
            </a:extLst>
          </p:cNvPr>
          <p:cNvSpPr txBox="1"/>
          <p:nvPr/>
        </p:nvSpPr>
        <p:spPr>
          <a:xfrm>
            <a:off x="6687461" y="2027383"/>
            <a:ext cx="1835803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500" b="1" dirty="0">
                <a:solidFill>
                  <a:srgbClr val="FFFF00"/>
                </a:solidFill>
              </a:rPr>
              <a:t>初始 </a:t>
            </a:r>
            <a:r>
              <a:rPr lang="en-US" altLang="zh-CN" sz="25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FPS </a:t>
            </a:r>
            <a:r>
              <a:rPr lang="zh-CN" altLang="en-US" sz="25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altLang="zh-CN" sz="25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zh-CN" altLang="en-US" sz="25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F8F0F2B-27B1-E7DC-8720-9210BC6C80A9}"/>
              </a:ext>
            </a:extLst>
          </p:cNvPr>
          <p:cNvGrpSpPr/>
          <p:nvPr/>
        </p:nvGrpSpPr>
        <p:grpSpPr>
          <a:xfrm rot="10800000">
            <a:off x="5668550" y="2014910"/>
            <a:ext cx="1103605" cy="932604"/>
            <a:chOff x="6623880" y="3325924"/>
            <a:chExt cx="392236" cy="331460"/>
          </a:xfrm>
        </p:grpSpPr>
        <p:sp>
          <p:nvSpPr>
            <p:cNvPr id="40" name="菱形 39">
              <a:extLst>
                <a:ext uri="{FF2B5EF4-FFF2-40B4-BE49-F238E27FC236}">
                  <a16:creationId xmlns:a16="http://schemas.microsoft.com/office/drawing/2014/main" id="{31CF71C4-A484-C3D0-E2DB-D859E36B7971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41" name="菱形 40">
              <a:extLst>
                <a:ext uri="{FF2B5EF4-FFF2-40B4-BE49-F238E27FC236}">
                  <a16:creationId xmlns:a16="http://schemas.microsoft.com/office/drawing/2014/main" id="{D601BC44-D99B-2310-12EC-17E7BE4C99E2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788AF18-C7F0-2A91-CC02-3DB56D8B45D3}"/>
              </a:ext>
            </a:extLst>
          </p:cNvPr>
          <p:cNvGrpSpPr/>
          <p:nvPr/>
        </p:nvGrpSpPr>
        <p:grpSpPr>
          <a:xfrm>
            <a:off x="5205500" y="4993270"/>
            <a:ext cx="1103605" cy="932604"/>
            <a:chOff x="6623880" y="3325924"/>
            <a:chExt cx="392236" cy="331460"/>
          </a:xfrm>
        </p:grpSpPr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AACD8A86-351D-FBAA-D1AF-A336ED47D846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0D63347F-BEAF-9628-FDAD-D87634B24460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3377C782-12A1-8B2C-4E9E-3232A4724915}"/>
              </a:ext>
            </a:extLst>
          </p:cNvPr>
          <p:cNvSpPr txBox="1"/>
          <p:nvPr/>
        </p:nvSpPr>
        <p:spPr>
          <a:xfrm>
            <a:off x="6664314" y="2779727"/>
            <a:ext cx="1765760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5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延时 ≈ </a:t>
            </a:r>
            <a:r>
              <a:rPr lang="en-US" altLang="zh-CN" sz="25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3s</a:t>
            </a:r>
            <a:endParaRPr lang="zh-CN" altLang="en-US" sz="25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14E259E-7F88-1F57-27D2-D597C061DA3E}"/>
              </a:ext>
            </a:extLst>
          </p:cNvPr>
          <p:cNvSpPr txBox="1"/>
          <p:nvPr/>
        </p:nvSpPr>
        <p:spPr>
          <a:xfrm>
            <a:off x="8196872" y="1473241"/>
            <a:ext cx="154906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  <a:cs typeface="Times New Roman" panose="02020603050405020304" pitchFamily="18" charset="0"/>
              </a:rPr>
              <a:t>初始表现</a:t>
            </a:r>
            <a:endParaRPr lang="en-US" altLang="zh-CN" sz="2400" b="1" dirty="0">
              <a:solidFill>
                <a:srgbClr val="FFFFF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2BD6EBC-108E-C274-4596-252ABDA22DAA}"/>
              </a:ext>
            </a:extLst>
          </p:cNvPr>
          <p:cNvSpPr txBox="1"/>
          <p:nvPr/>
        </p:nvSpPr>
        <p:spPr>
          <a:xfrm>
            <a:off x="2076950" y="4881574"/>
            <a:ext cx="162307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  <a:cs typeface="Times New Roman" panose="02020603050405020304" pitchFamily="18" charset="0"/>
              </a:rPr>
              <a:t>应用优化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DCA56CE-1F3B-AD89-0AC7-E9832E6E39C2}"/>
              </a:ext>
            </a:extLst>
          </p:cNvPr>
          <p:cNvGrpSpPr/>
          <p:nvPr/>
        </p:nvGrpSpPr>
        <p:grpSpPr>
          <a:xfrm>
            <a:off x="919822" y="6365284"/>
            <a:ext cx="925254" cy="35791"/>
            <a:chOff x="6449441" y="3851910"/>
            <a:chExt cx="908162" cy="61520"/>
          </a:xfr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</p:grpSpPr>
        <p:sp>
          <p:nvSpPr>
            <p:cNvPr id="107" name="平行四边形 106">
              <a:extLst>
                <a:ext uri="{FF2B5EF4-FFF2-40B4-BE49-F238E27FC236}">
                  <a16:creationId xmlns:a16="http://schemas.microsoft.com/office/drawing/2014/main" id="{0239E91A-8809-C00A-381B-282FF2FD144E}"/>
                </a:ext>
              </a:extLst>
            </p:cNvPr>
            <p:cNvSpPr/>
            <p:nvPr/>
          </p:nvSpPr>
          <p:spPr>
            <a:xfrm>
              <a:off x="6449441" y="3851910"/>
              <a:ext cx="64163" cy="6152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08" name="平行四边形 107">
              <a:extLst>
                <a:ext uri="{FF2B5EF4-FFF2-40B4-BE49-F238E27FC236}">
                  <a16:creationId xmlns:a16="http://schemas.microsoft.com/office/drawing/2014/main" id="{4515C0D9-5ED8-FC28-301C-AB2AFC70923C}"/>
                </a:ext>
              </a:extLst>
            </p:cNvPr>
            <p:cNvSpPr/>
            <p:nvPr/>
          </p:nvSpPr>
          <p:spPr>
            <a:xfrm>
              <a:off x="65338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91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09" name="平行四边形 108">
              <a:extLst>
                <a:ext uri="{FF2B5EF4-FFF2-40B4-BE49-F238E27FC236}">
                  <a16:creationId xmlns:a16="http://schemas.microsoft.com/office/drawing/2014/main" id="{A3B97AF9-FBE0-88EB-10FA-431E8BBC9073}"/>
                </a:ext>
              </a:extLst>
            </p:cNvPr>
            <p:cNvSpPr/>
            <p:nvPr/>
          </p:nvSpPr>
          <p:spPr>
            <a:xfrm>
              <a:off x="66182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82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10" name="平行四边形 109">
              <a:extLst>
                <a:ext uri="{FF2B5EF4-FFF2-40B4-BE49-F238E27FC236}">
                  <a16:creationId xmlns:a16="http://schemas.microsoft.com/office/drawing/2014/main" id="{24123342-4C89-8D4B-CDEB-D79AE0A510AC}"/>
                </a:ext>
              </a:extLst>
            </p:cNvPr>
            <p:cNvSpPr/>
            <p:nvPr/>
          </p:nvSpPr>
          <p:spPr>
            <a:xfrm>
              <a:off x="67026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73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11" name="平行四边形 110">
              <a:extLst>
                <a:ext uri="{FF2B5EF4-FFF2-40B4-BE49-F238E27FC236}">
                  <a16:creationId xmlns:a16="http://schemas.microsoft.com/office/drawing/2014/main" id="{FB339F61-5AC6-C3E9-1F18-87C9E3E2480B}"/>
                </a:ext>
              </a:extLst>
            </p:cNvPr>
            <p:cNvSpPr/>
            <p:nvPr/>
          </p:nvSpPr>
          <p:spPr>
            <a:xfrm>
              <a:off x="67870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64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12" name="平行四边形 111">
              <a:extLst>
                <a:ext uri="{FF2B5EF4-FFF2-40B4-BE49-F238E27FC236}">
                  <a16:creationId xmlns:a16="http://schemas.microsoft.com/office/drawing/2014/main" id="{3286798E-61ED-5A51-0D6E-EF81906F4405}"/>
                </a:ext>
              </a:extLst>
            </p:cNvPr>
            <p:cNvSpPr/>
            <p:nvPr/>
          </p:nvSpPr>
          <p:spPr>
            <a:xfrm>
              <a:off x="68714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55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13" name="平行四边形 112">
              <a:extLst>
                <a:ext uri="{FF2B5EF4-FFF2-40B4-BE49-F238E27FC236}">
                  <a16:creationId xmlns:a16="http://schemas.microsoft.com/office/drawing/2014/main" id="{7345C360-DA81-13D1-B30E-1A27E084FEA7}"/>
                </a:ext>
              </a:extLst>
            </p:cNvPr>
            <p:cNvSpPr/>
            <p:nvPr/>
          </p:nvSpPr>
          <p:spPr>
            <a:xfrm>
              <a:off x="6955841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46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14" name="平行四边形 113">
              <a:extLst>
                <a:ext uri="{FF2B5EF4-FFF2-40B4-BE49-F238E27FC236}">
                  <a16:creationId xmlns:a16="http://schemas.microsoft.com/office/drawing/2014/main" id="{A2BC8A65-08B7-2097-B220-8022647D9D77}"/>
                </a:ext>
              </a:extLst>
            </p:cNvPr>
            <p:cNvSpPr/>
            <p:nvPr/>
          </p:nvSpPr>
          <p:spPr>
            <a:xfrm>
              <a:off x="70402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37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15" name="平行四边形 114">
              <a:extLst>
                <a:ext uri="{FF2B5EF4-FFF2-40B4-BE49-F238E27FC236}">
                  <a16:creationId xmlns:a16="http://schemas.microsoft.com/office/drawing/2014/main" id="{B41A9A4B-8CC8-CE73-972A-C95BBC17DED9}"/>
                </a:ext>
              </a:extLst>
            </p:cNvPr>
            <p:cNvSpPr/>
            <p:nvPr/>
          </p:nvSpPr>
          <p:spPr>
            <a:xfrm>
              <a:off x="71246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28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16" name="平行四边形 115">
              <a:extLst>
                <a:ext uri="{FF2B5EF4-FFF2-40B4-BE49-F238E27FC236}">
                  <a16:creationId xmlns:a16="http://schemas.microsoft.com/office/drawing/2014/main" id="{2C77BD6B-8E37-7823-8D40-0CD0709536E3}"/>
                </a:ext>
              </a:extLst>
            </p:cNvPr>
            <p:cNvSpPr/>
            <p:nvPr/>
          </p:nvSpPr>
          <p:spPr>
            <a:xfrm>
              <a:off x="7209040" y="3851910"/>
              <a:ext cx="64163" cy="61520"/>
            </a:xfrm>
            <a:prstGeom prst="parallelogram">
              <a:avLst>
                <a:gd name="adj" fmla="val 25000"/>
              </a:avLst>
            </a:prstGeom>
            <a:solidFill>
              <a:schemeClr val="accent2">
                <a:lumMod val="100000"/>
                <a:alpha val="19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100000"/>
                  </a:prstClr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17" name="平行四边形 116">
              <a:extLst>
                <a:ext uri="{FF2B5EF4-FFF2-40B4-BE49-F238E27FC236}">
                  <a16:creationId xmlns:a16="http://schemas.microsoft.com/office/drawing/2014/main" id="{2D3BCA52-87DF-3271-FD77-4288E0FEED2D}"/>
                </a:ext>
              </a:extLst>
            </p:cNvPr>
            <p:cNvSpPr/>
            <p:nvPr/>
          </p:nvSpPr>
          <p:spPr>
            <a:xfrm>
              <a:off x="7293440" y="3851910"/>
              <a:ext cx="64163" cy="61520"/>
            </a:xfrm>
            <a:prstGeom prst="parallelogram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  <a:effectLst>
              <a:outerShdw blurRad="127000" algn="ctr" rotWithShape="0">
                <a:srgbClr val="65B4D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3FC64549-4CF6-162A-1399-F695B33B2A39}"/>
              </a:ext>
            </a:extLst>
          </p:cNvPr>
          <p:cNvGrpSpPr/>
          <p:nvPr/>
        </p:nvGrpSpPr>
        <p:grpSpPr>
          <a:xfrm rot="5400000">
            <a:off x="2201994" y="3708813"/>
            <a:ext cx="1103605" cy="932604"/>
            <a:chOff x="6623880" y="3325924"/>
            <a:chExt cx="392236" cy="331460"/>
          </a:xfrm>
        </p:grpSpPr>
        <p:sp>
          <p:nvSpPr>
            <p:cNvPr id="119" name="菱形 118">
              <a:extLst>
                <a:ext uri="{FF2B5EF4-FFF2-40B4-BE49-F238E27FC236}">
                  <a16:creationId xmlns:a16="http://schemas.microsoft.com/office/drawing/2014/main" id="{136B34A8-AB56-CA1B-C6C8-3CCA16B9C312}"/>
                </a:ext>
              </a:extLst>
            </p:cNvPr>
            <p:cNvSpPr/>
            <p:nvPr/>
          </p:nvSpPr>
          <p:spPr>
            <a:xfrm>
              <a:off x="6623880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  <p:sp>
          <p:nvSpPr>
            <p:cNvPr id="120" name="菱形 119">
              <a:extLst>
                <a:ext uri="{FF2B5EF4-FFF2-40B4-BE49-F238E27FC236}">
                  <a16:creationId xmlns:a16="http://schemas.microsoft.com/office/drawing/2014/main" id="{3F37EC24-BC29-3DA9-7397-486AEA18735F}"/>
                </a:ext>
              </a:extLst>
            </p:cNvPr>
            <p:cNvSpPr/>
            <p:nvPr/>
          </p:nvSpPr>
          <p:spPr>
            <a:xfrm>
              <a:off x="6684648" y="3325924"/>
              <a:ext cx="331460" cy="331460"/>
            </a:xfrm>
            <a:prstGeom prst="diamond">
              <a:avLst/>
            </a:prstGeom>
            <a:gradFill flip="none" rotWithShape="1">
              <a:gsLst>
                <a:gs pos="59000">
                  <a:schemeClr val="accent2">
                    <a:alpha val="0"/>
                  </a:schemeClr>
                </a:gs>
                <a:gs pos="95000">
                  <a:schemeClr val="accent2">
                    <a:alpha val="3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简体" panose="02000500000000000000" charset="-122"/>
                <a:ea typeface="方正兰亭黑简体" panose="02000500000000000000" charset="-122"/>
                <a:cs typeface="+mn-cs"/>
              </a:endParaRPr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1064558E-FF01-5D87-31AE-ABCCE5F69029}"/>
              </a:ext>
            </a:extLst>
          </p:cNvPr>
          <p:cNvSpPr txBox="1"/>
          <p:nvPr/>
        </p:nvSpPr>
        <p:spPr>
          <a:xfrm>
            <a:off x="189947" y="2676621"/>
            <a:ext cx="82058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25095D17-9E7E-EE50-DC41-D0AEE61E070D}"/>
              </a:ext>
            </a:extLst>
          </p:cNvPr>
          <p:cNvSpPr/>
          <p:nvPr/>
        </p:nvSpPr>
        <p:spPr>
          <a:xfrm>
            <a:off x="205486" y="1473173"/>
            <a:ext cx="776314" cy="803740"/>
          </a:xfrm>
          <a:prstGeom prst="ellipse">
            <a:avLst/>
          </a:prstGeom>
          <a:gradFill>
            <a:gsLst>
              <a:gs pos="30000">
                <a:schemeClr val="accent2">
                  <a:alpha val="0"/>
                </a:schemeClr>
              </a:gs>
              <a:gs pos="100000">
                <a:schemeClr val="accent2">
                  <a:alpha val="57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降低延时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EB0BBF17-3831-2C26-C01F-07A90438AA4C}"/>
              </a:ext>
            </a:extLst>
          </p:cNvPr>
          <p:cNvSpPr/>
          <p:nvPr/>
        </p:nvSpPr>
        <p:spPr>
          <a:xfrm>
            <a:off x="205486" y="4743438"/>
            <a:ext cx="776314" cy="803740"/>
          </a:xfrm>
          <a:prstGeom prst="ellipse">
            <a:avLst/>
          </a:prstGeom>
          <a:gradFill>
            <a:gsLst>
              <a:gs pos="30000">
                <a:schemeClr val="accent2">
                  <a:alpha val="0"/>
                </a:schemeClr>
              </a:gs>
              <a:gs pos="100000">
                <a:schemeClr val="accent2">
                  <a:alpha val="57000"/>
                </a:schemeClr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R="0" lvl="0" algn="ctr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+mj-ea"/>
                <a:ea typeface="+mj-ea"/>
                <a:cs typeface="Times New Roman" panose="02020603050405020304" pitchFamily="18" charset="0"/>
              </a:rPr>
              <a:t>提高帧率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1_Office 主题​​">
  <a:themeElements>
    <a:clrScheme name="自定义 78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3C45DF"/>
      </a:accent1>
      <a:accent2>
        <a:srgbClr val="23FFFF"/>
      </a:accent2>
      <a:accent3>
        <a:srgbClr val="B7D9F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比赛专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4014</TotalTime>
  <Words>1654</Words>
  <Application>Microsoft Office PowerPoint</Application>
  <PresentationFormat>宽屏</PresentationFormat>
  <Paragraphs>401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微软雅黑 Light</vt:lpstr>
      <vt:lpstr>Calibri Light</vt:lpstr>
      <vt:lpstr>DIN Light</vt:lpstr>
      <vt:lpstr>Times New Roman</vt:lpstr>
      <vt:lpstr>Wingdings</vt:lpstr>
      <vt:lpstr>优设标题黑</vt:lpstr>
      <vt:lpstr>思源黑体 CN Normal</vt:lpstr>
      <vt:lpstr>阿里巴巴普惠体 R</vt:lpstr>
      <vt:lpstr>微软雅黑</vt:lpstr>
      <vt:lpstr>方正兰亭黑简体</vt:lpstr>
      <vt:lpstr>Roboto Regular</vt:lpstr>
      <vt:lpstr>Calibri</vt:lpstr>
      <vt:lpstr>华文中宋</vt:lpstr>
      <vt:lpstr>Arial</vt:lpstr>
      <vt:lpstr>BlinkMacSystemFont</vt:lpstr>
      <vt:lpstr>Roboto Bold</vt:lpstr>
      <vt:lpstr>思源黑体 CN</vt:lpstr>
      <vt:lpstr>等线</vt:lpstr>
      <vt:lpstr>阿里巴巴普惠体 B</vt:lpstr>
      <vt:lpstr>演示流云楷</vt:lpstr>
      <vt:lpstr>1_Office 主题​​</vt:lpstr>
      <vt:lpstr>PowerPoint 演示文稿</vt:lpstr>
      <vt:lpstr>PowerPoint 演示文稿</vt:lpstr>
      <vt:lpstr>赛题背景</vt:lpstr>
      <vt:lpstr>赛题背景</vt:lpstr>
      <vt:lpstr>PowerPoint 演示文稿</vt:lpstr>
      <vt:lpstr>技术架构</vt:lpstr>
      <vt:lpstr>PowerPoint 演示文稿</vt:lpstr>
      <vt:lpstr>推理架构</vt:lpstr>
      <vt:lpstr>优化加速</vt:lpstr>
      <vt:lpstr>PowerPoint 演示文稿</vt:lpstr>
      <vt:lpstr>云侧算法</vt:lpstr>
      <vt:lpstr>PowerPoint 演示文稿</vt:lpstr>
      <vt:lpstr>算力协同</vt:lpstr>
      <vt:lpstr>模型协同</vt:lpstr>
      <vt:lpstr>PowerPoint 演示文稿</vt:lpstr>
      <vt:lpstr>PowerPoint 演示文稿</vt:lpstr>
      <vt:lpstr>UI交互</vt:lpstr>
      <vt:lpstr>语音交互</vt:lpstr>
      <vt:lpstr>PowerPoint 演示文稿</vt:lpstr>
      <vt:lpstr>总 结</vt:lpstr>
      <vt:lpstr>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张恭博</dc:creator>
  <cp:lastModifiedBy>Gongbo Zhang</cp:lastModifiedBy>
  <cp:revision>561</cp:revision>
  <cp:lastPrinted>2023-09-15T07:21:19Z</cp:lastPrinted>
  <dcterms:created xsi:type="dcterms:W3CDTF">2021-12-09T08:05:00Z</dcterms:created>
  <dcterms:modified xsi:type="dcterms:W3CDTF">2023-09-16T09:15:16Z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AB68126D9FDE4268900BDEAEECE2C652</vt:lpwstr>
  </property>
  <property fmtid="{D5CDD505-2E9C-101B-9397-08002B2CF9AE}" pid="3" name="KSOProductBuildVer">
    <vt:lpwstr>2052-11.1.0.10667</vt:lpwstr>
  </property>
</Properties>
</file>